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68" r:id="rId4"/>
    <p:sldId id="280" r:id="rId5"/>
    <p:sldId id="269" r:id="rId6"/>
    <p:sldId id="282" r:id="rId7"/>
    <p:sldId id="270" r:id="rId8"/>
    <p:sldId id="271" r:id="rId9"/>
    <p:sldId id="263" r:id="rId10"/>
    <p:sldId id="264" r:id="rId11"/>
    <p:sldId id="267" r:id="rId12"/>
    <p:sldId id="281" r:id="rId13"/>
    <p:sldId id="276" r:id="rId14"/>
    <p:sldId id="279" r:id="rId15"/>
    <p:sldId id="260" r:id="rId16"/>
    <p:sldId id="278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34"/>
    <a:srgbClr val="000099"/>
    <a:srgbClr val="0103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41" d="100"/>
          <a:sy n="41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BFBFA-CAF0-46B2-A890-17074CF9572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D5565FD-EF3B-4E9A-ADA9-2E9B37DD591F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tint val="83000"/>
                  <a:satMod val="150000"/>
                </a:schemeClr>
              </a:solidFill>
            </a:rPr>
            <a:t>Мобільний додаток</a:t>
          </a:r>
          <a:endParaRPr lang="ru-RU" dirty="0"/>
        </a:p>
      </dgm:t>
    </dgm:pt>
    <dgm:pt modelId="{268DE250-A692-4D1D-A01B-D0EF01295B77}" type="parTrans" cxnId="{E9666B7F-EC0C-443E-8DE5-43D98E1A165A}">
      <dgm:prSet/>
      <dgm:spPr/>
      <dgm:t>
        <a:bodyPr/>
        <a:lstStyle/>
        <a:p>
          <a:endParaRPr lang="ru-RU"/>
        </a:p>
      </dgm:t>
    </dgm:pt>
    <dgm:pt modelId="{AAA063B1-997D-4DA9-8F26-925EBB0465EF}" type="sibTrans" cxnId="{E9666B7F-EC0C-443E-8DE5-43D98E1A165A}">
      <dgm:prSet/>
      <dgm:spPr/>
      <dgm:t>
        <a:bodyPr/>
        <a:lstStyle/>
        <a:p>
          <a:endParaRPr lang="ru-RU"/>
        </a:p>
      </dgm:t>
    </dgm:pt>
    <dgm:pt modelId="{B34149D9-15E1-4625-A214-69510F6AAE97}">
      <dgm:prSet phldrT="[Текст]"/>
      <dgm:spPr/>
      <dgm:t>
        <a:bodyPr/>
        <a:lstStyle/>
        <a:p>
          <a:r>
            <a:rPr lang="ru-RU" dirty="0" err="1" smtClean="0"/>
            <a:t>Поліція</a:t>
          </a:r>
          <a:endParaRPr lang="ru-RU" dirty="0"/>
        </a:p>
      </dgm:t>
    </dgm:pt>
    <dgm:pt modelId="{B179C728-57E7-49C4-98D1-8A851FC22121}" type="parTrans" cxnId="{E022F52E-3478-4D1B-B8BA-F84666797BF1}">
      <dgm:prSet/>
      <dgm:spPr/>
      <dgm:t>
        <a:bodyPr/>
        <a:lstStyle/>
        <a:p>
          <a:endParaRPr lang="ru-RU"/>
        </a:p>
      </dgm:t>
    </dgm:pt>
    <dgm:pt modelId="{AC3D5023-C807-4455-BACC-DBD18C440631}" type="sibTrans" cxnId="{E022F52E-3478-4D1B-B8BA-F84666797BF1}">
      <dgm:prSet/>
      <dgm:spPr/>
      <dgm:t>
        <a:bodyPr/>
        <a:lstStyle/>
        <a:p>
          <a:endParaRPr lang="ru-RU"/>
        </a:p>
      </dgm:t>
    </dgm:pt>
    <dgm:pt modelId="{EA294367-849B-48B3-B874-C296BBB75DE7}">
      <dgm:prSet phldrT="[Текст]"/>
      <dgm:spPr/>
      <dgm:t>
        <a:bodyPr/>
        <a:lstStyle/>
        <a:p>
          <a:r>
            <a:rPr lang="ru-RU" dirty="0" smtClean="0"/>
            <a:t>Будь-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правопорушення</a:t>
          </a:r>
          <a:endParaRPr lang="ru-RU" dirty="0"/>
        </a:p>
      </dgm:t>
    </dgm:pt>
    <dgm:pt modelId="{D99329E9-607A-4CEF-AA39-FC2B1F0EA518}" type="parTrans" cxnId="{748EBD74-1EBF-49FE-90A0-A2A6C44763FA}">
      <dgm:prSet/>
      <dgm:spPr/>
      <dgm:t>
        <a:bodyPr/>
        <a:lstStyle/>
        <a:p>
          <a:endParaRPr lang="ru-RU"/>
        </a:p>
      </dgm:t>
    </dgm:pt>
    <dgm:pt modelId="{B6BFF8BF-C5A0-4902-A5D5-7F7378FD6160}" type="sibTrans" cxnId="{748EBD74-1EBF-49FE-90A0-A2A6C44763FA}">
      <dgm:prSet/>
      <dgm:spPr/>
      <dgm:t>
        <a:bodyPr/>
        <a:lstStyle/>
        <a:p>
          <a:endParaRPr lang="ru-RU"/>
        </a:p>
      </dgm:t>
    </dgm:pt>
    <dgm:pt modelId="{51C82942-ECFA-441D-8446-1B6E5F3FB262}">
      <dgm:prSet phldrT="[Текст]"/>
      <dgm:spPr/>
      <dgm:t>
        <a:bodyPr/>
        <a:lstStyle/>
        <a:p>
          <a:r>
            <a:rPr lang="uk-UA" noProof="0" dirty="0" smtClean="0"/>
            <a:t>Комунальні</a:t>
          </a:r>
          <a:r>
            <a:rPr lang="ru-RU" dirty="0" smtClean="0"/>
            <a:t> </a:t>
          </a:r>
          <a:r>
            <a:rPr lang="uk-UA" noProof="0" dirty="0" smtClean="0"/>
            <a:t>підприємства</a:t>
          </a:r>
          <a:endParaRPr lang="uk-UA" noProof="0" dirty="0"/>
        </a:p>
      </dgm:t>
    </dgm:pt>
    <dgm:pt modelId="{D6A1F2A2-A08B-4D47-B457-A8161E0B3CC0}" type="parTrans" cxnId="{789AB552-3481-4560-8E0A-35447142C33B}">
      <dgm:prSet/>
      <dgm:spPr/>
      <dgm:t>
        <a:bodyPr/>
        <a:lstStyle/>
        <a:p>
          <a:endParaRPr lang="ru-RU"/>
        </a:p>
      </dgm:t>
    </dgm:pt>
    <dgm:pt modelId="{EF296A81-E43A-4897-96F1-28D325C5C6D7}" type="sibTrans" cxnId="{789AB552-3481-4560-8E0A-35447142C33B}">
      <dgm:prSet/>
      <dgm:spPr/>
      <dgm:t>
        <a:bodyPr/>
        <a:lstStyle/>
        <a:p>
          <a:endParaRPr lang="ru-RU"/>
        </a:p>
      </dgm:t>
    </dgm:pt>
    <dgm:pt modelId="{F6DEB30E-9C43-45D4-BA1F-381B71A0D575}">
      <dgm:prSet phldrT="[Текст]"/>
      <dgm:spPr/>
      <dgm:t>
        <a:bodyPr/>
        <a:lstStyle/>
        <a:p>
          <a:r>
            <a:rPr lang="ru-RU" dirty="0" smtClean="0"/>
            <a:t>ЦОД</a:t>
          </a:r>
          <a:endParaRPr lang="ru-RU" dirty="0"/>
        </a:p>
      </dgm:t>
    </dgm:pt>
    <dgm:pt modelId="{F24D4015-4D48-44B6-98D9-52A9BE87E370}" type="parTrans" cxnId="{26A87A78-D525-4D68-BE14-3EC151108E01}">
      <dgm:prSet/>
      <dgm:spPr/>
      <dgm:t>
        <a:bodyPr/>
        <a:lstStyle/>
        <a:p>
          <a:endParaRPr lang="ru-RU"/>
        </a:p>
      </dgm:t>
    </dgm:pt>
    <dgm:pt modelId="{84274F1E-A908-474C-8357-F7AAED65A259}" type="sibTrans" cxnId="{26A87A78-D525-4D68-BE14-3EC151108E01}">
      <dgm:prSet/>
      <dgm:spPr/>
      <dgm:t>
        <a:bodyPr/>
        <a:lstStyle/>
        <a:p>
          <a:endParaRPr lang="ru-RU"/>
        </a:p>
      </dgm:t>
    </dgm:pt>
    <dgm:pt modelId="{BAA9E259-7508-4CDE-B21B-8DD561C9CCE5}">
      <dgm:prSet phldrT="[Текст]"/>
      <dgm:spPr/>
      <dgm:t>
        <a:bodyPr/>
        <a:lstStyle/>
        <a:p>
          <a:r>
            <a:rPr lang="ru-RU" dirty="0" err="1" smtClean="0"/>
            <a:t>Автомобільні</a:t>
          </a:r>
          <a:r>
            <a:rPr lang="ru-RU" dirty="0" smtClean="0"/>
            <a:t> </a:t>
          </a:r>
          <a:r>
            <a:rPr lang="ru-RU" dirty="0" err="1" smtClean="0"/>
            <a:t>номери</a:t>
          </a:r>
          <a:r>
            <a:rPr lang="ru-RU" dirty="0" smtClean="0"/>
            <a:t> для </a:t>
          </a:r>
          <a:r>
            <a:rPr lang="ru-RU" dirty="0" err="1" smtClean="0"/>
            <a:t>розпізнавання</a:t>
          </a:r>
          <a:endParaRPr lang="ru-RU" dirty="0"/>
        </a:p>
      </dgm:t>
    </dgm:pt>
    <dgm:pt modelId="{7310605A-2063-42CC-B1CB-373C01AF7DA0}" type="parTrans" cxnId="{0CF12FD2-C989-409B-8FA9-558E06DEAB38}">
      <dgm:prSet/>
      <dgm:spPr/>
      <dgm:t>
        <a:bodyPr/>
        <a:lstStyle/>
        <a:p>
          <a:endParaRPr lang="ru-RU"/>
        </a:p>
      </dgm:t>
    </dgm:pt>
    <dgm:pt modelId="{F904E1DF-5461-4E11-B3D9-096BDACD85E1}" type="sibTrans" cxnId="{0CF12FD2-C989-409B-8FA9-558E06DEAB38}">
      <dgm:prSet/>
      <dgm:spPr/>
      <dgm:t>
        <a:bodyPr/>
        <a:lstStyle/>
        <a:p>
          <a:endParaRPr lang="ru-RU"/>
        </a:p>
      </dgm:t>
    </dgm:pt>
    <dgm:pt modelId="{92C04FD4-8B7D-456D-9B1F-972894718B26}">
      <dgm:prSet phldrT="[Текст]"/>
      <dgm:spPr/>
      <dgm:t>
        <a:bodyPr/>
        <a:lstStyle/>
        <a:p>
          <a:r>
            <a:rPr lang="ru-RU" dirty="0" err="1" smtClean="0"/>
            <a:t>Фотографії</a:t>
          </a:r>
          <a:endParaRPr lang="ru-RU" dirty="0" smtClean="0"/>
        </a:p>
        <a:p>
          <a:r>
            <a:rPr lang="ru-RU" dirty="0" smtClean="0"/>
            <a:t>для </a:t>
          </a:r>
          <a:r>
            <a:rPr lang="ru-RU" dirty="0" err="1" smtClean="0"/>
            <a:t>розпізнавання</a:t>
          </a:r>
          <a:endParaRPr lang="ru-RU" dirty="0"/>
        </a:p>
      </dgm:t>
    </dgm:pt>
    <dgm:pt modelId="{7EB70E1A-54F9-4D00-8771-0418CB8E153A}" type="parTrans" cxnId="{F29CE1E4-8892-477B-A9AB-1AFF918EAA18}">
      <dgm:prSet/>
      <dgm:spPr/>
      <dgm:t>
        <a:bodyPr/>
        <a:lstStyle/>
        <a:p>
          <a:endParaRPr lang="ru-RU"/>
        </a:p>
      </dgm:t>
    </dgm:pt>
    <dgm:pt modelId="{F217919F-EF8E-4AB6-BBAA-B0FE2BD33014}" type="sibTrans" cxnId="{F29CE1E4-8892-477B-A9AB-1AFF918EAA18}">
      <dgm:prSet/>
      <dgm:spPr/>
      <dgm:t>
        <a:bodyPr/>
        <a:lstStyle/>
        <a:p>
          <a:endParaRPr lang="ru-RU"/>
        </a:p>
      </dgm:t>
    </dgm:pt>
    <dgm:pt modelId="{BFD6F866-412E-4979-BD22-2FFD29A9CB0F}" type="pres">
      <dgm:prSet presAssocID="{885BFBFA-CAF0-46B2-A890-17074CF957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8450C5-F55E-416B-8860-76625D2FF043}" type="pres">
      <dgm:prSet presAssocID="{2D5565FD-EF3B-4E9A-ADA9-2E9B37DD591F}" presName="singleCycle" presStyleCnt="0"/>
      <dgm:spPr/>
    </dgm:pt>
    <dgm:pt modelId="{99CB5939-A47D-4B30-942A-753B59F855ED}" type="pres">
      <dgm:prSet presAssocID="{2D5565FD-EF3B-4E9A-ADA9-2E9B37DD591F}" presName="singleCenter" presStyleLbl="node1" presStyleIdx="0" presStyleCnt="7" custLinFactNeighborX="-41257" custLinFactNeighborY="-449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B4D8509-9C42-45B5-A3EA-B3BCE246D307}" type="pres">
      <dgm:prSet presAssocID="{B179C728-57E7-49C4-98D1-8A851FC2212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EC7EE534-983D-492B-8795-98D45D30FC31}" type="pres">
      <dgm:prSet presAssocID="{B34149D9-15E1-4625-A214-69510F6AAE97}" presName="text0" presStyleLbl="node1" presStyleIdx="1" presStyleCnt="7" custScaleX="137343" custScaleY="56808" custRadScaleRad="101279" custRadScaleInc="-47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FE77F-0834-4319-9649-91AC57DC852E}" type="pres">
      <dgm:prSet presAssocID="{F24D4015-4D48-44B6-98D9-52A9BE87E370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1892A8B-D7F7-4FAB-89B5-8F10CC60D3EB}" type="pres">
      <dgm:prSet presAssocID="{F6DEB30E-9C43-45D4-BA1F-381B71A0D575}" presName="text0" presStyleLbl="node1" presStyleIdx="2" presStyleCnt="7" custScaleY="59927" custRadScaleRad="111300" custRadScaleInc="-8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E3F81-99FD-47CF-9A19-4CAF15279FA2}" type="pres">
      <dgm:prSet presAssocID="{7310605A-2063-42CC-B1CB-373C01AF7DA0}" presName="Name56" presStyleLbl="parChTrans1D2" presStyleIdx="2" presStyleCnt="6"/>
      <dgm:spPr/>
      <dgm:t>
        <a:bodyPr/>
        <a:lstStyle/>
        <a:p>
          <a:endParaRPr lang="ru-RU"/>
        </a:p>
      </dgm:t>
    </dgm:pt>
    <dgm:pt modelId="{8A3E81D7-9A40-4B2F-8AC3-FC6BBA421BFB}" type="pres">
      <dgm:prSet presAssocID="{BAA9E259-7508-4CDE-B21B-8DD561C9CCE5}" presName="text0" presStyleLbl="node1" presStyleIdx="3" presStyleCnt="7" custScaleX="201774" custRadScaleRad="16313" custRadScaleInc="-11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3D5E-9EE8-4540-84F1-906F71C9437C}" type="pres">
      <dgm:prSet presAssocID="{7EB70E1A-54F9-4D00-8771-0418CB8E153A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B29BFAC-441D-4B6D-9719-AFCBCE47D652}" type="pres">
      <dgm:prSet presAssocID="{92C04FD4-8B7D-456D-9B1F-972894718B26}" presName="text0" presStyleLbl="node1" presStyleIdx="4" presStyleCnt="7" custScaleX="242791" custScaleY="76451" custRadScaleRad="88601" custRadScaleInc="-71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27403-313F-4230-B87D-099375D1B3D1}" type="pres">
      <dgm:prSet presAssocID="{D99329E9-607A-4CEF-AA39-FC2B1F0EA518}" presName="Name56" presStyleLbl="parChTrans1D2" presStyleIdx="4" presStyleCnt="6"/>
      <dgm:spPr/>
      <dgm:t>
        <a:bodyPr/>
        <a:lstStyle/>
        <a:p>
          <a:endParaRPr lang="ru-RU"/>
        </a:p>
      </dgm:t>
    </dgm:pt>
    <dgm:pt modelId="{F889E0BA-6B5C-4D2D-82FD-4AFAF706018D}" type="pres">
      <dgm:prSet presAssocID="{EA294367-849B-48B3-B874-C296BBB75DE7}" presName="text0" presStyleLbl="node1" presStyleIdx="5" presStyleCnt="7" custScaleX="197441" custScaleY="74467" custRadScaleRad="132631" custRadScaleInc="-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2451-E3DA-4185-A08F-3C17456E0B9C}" type="pres">
      <dgm:prSet presAssocID="{D6A1F2A2-A08B-4D47-B457-A8161E0B3CC0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8F20467-B286-40A3-8509-1E3352824496}" type="pres">
      <dgm:prSet presAssocID="{51C82942-ECFA-441D-8446-1B6E5F3FB262}" presName="text0" presStyleLbl="node1" presStyleIdx="6" presStyleCnt="7" custScaleX="191903" custScaleY="59930" custRadScaleRad="151706" custRadScaleInc="27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12FD2-C989-409B-8FA9-558E06DEAB38}" srcId="{2D5565FD-EF3B-4E9A-ADA9-2E9B37DD591F}" destId="{BAA9E259-7508-4CDE-B21B-8DD561C9CCE5}" srcOrd="2" destOrd="0" parTransId="{7310605A-2063-42CC-B1CB-373C01AF7DA0}" sibTransId="{F904E1DF-5461-4E11-B3D9-096BDACD85E1}"/>
    <dgm:cxn modelId="{C1B98EA5-ADDD-4753-9D7C-24A21EF52F5A}" type="presOf" srcId="{7310605A-2063-42CC-B1CB-373C01AF7DA0}" destId="{45EE3F81-99FD-47CF-9A19-4CAF15279FA2}" srcOrd="0" destOrd="0" presId="urn:microsoft.com/office/officeart/2008/layout/RadialCluster"/>
    <dgm:cxn modelId="{A5888CCC-48EB-42EA-80DE-2851CE5F6933}" type="presOf" srcId="{B179C728-57E7-49C4-98D1-8A851FC22121}" destId="{4B4D8509-9C42-45B5-A3EA-B3BCE246D307}" srcOrd="0" destOrd="0" presId="urn:microsoft.com/office/officeart/2008/layout/RadialCluster"/>
    <dgm:cxn modelId="{E022F52E-3478-4D1B-B8BA-F84666797BF1}" srcId="{2D5565FD-EF3B-4E9A-ADA9-2E9B37DD591F}" destId="{B34149D9-15E1-4625-A214-69510F6AAE97}" srcOrd="0" destOrd="0" parTransId="{B179C728-57E7-49C4-98D1-8A851FC22121}" sibTransId="{AC3D5023-C807-4455-BACC-DBD18C440631}"/>
    <dgm:cxn modelId="{26A87A78-D525-4D68-BE14-3EC151108E01}" srcId="{2D5565FD-EF3B-4E9A-ADA9-2E9B37DD591F}" destId="{F6DEB30E-9C43-45D4-BA1F-381B71A0D575}" srcOrd="1" destOrd="0" parTransId="{F24D4015-4D48-44B6-98D9-52A9BE87E370}" sibTransId="{84274F1E-A908-474C-8357-F7AAED65A259}"/>
    <dgm:cxn modelId="{49666D3B-2861-40B4-ACA0-85F391A0038F}" type="presOf" srcId="{D6A1F2A2-A08B-4D47-B457-A8161E0B3CC0}" destId="{D69D2451-E3DA-4185-A08F-3C17456E0B9C}" srcOrd="0" destOrd="0" presId="urn:microsoft.com/office/officeart/2008/layout/RadialCluster"/>
    <dgm:cxn modelId="{F29CE1E4-8892-477B-A9AB-1AFF918EAA18}" srcId="{2D5565FD-EF3B-4E9A-ADA9-2E9B37DD591F}" destId="{92C04FD4-8B7D-456D-9B1F-972894718B26}" srcOrd="3" destOrd="0" parTransId="{7EB70E1A-54F9-4D00-8771-0418CB8E153A}" sibTransId="{F217919F-EF8E-4AB6-BBAA-B0FE2BD33014}"/>
    <dgm:cxn modelId="{5AB3BA0D-0A32-4D36-993D-8B2255E99FE5}" type="presOf" srcId="{885BFBFA-CAF0-46B2-A890-17074CF95721}" destId="{BFD6F866-412E-4979-BD22-2FFD29A9CB0F}" srcOrd="0" destOrd="0" presId="urn:microsoft.com/office/officeart/2008/layout/RadialCluster"/>
    <dgm:cxn modelId="{48060BCE-B786-485E-BBB4-6762EC0A61B9}" type="presOf" srcId="{EA294367-849B-48B3-B874-C296BBB75DE7}" destId="{F889E0BA-6B5C-4D2D-82FD-4AFAF706018D}" srcOrd="0" destOrd="0" presId="urn:microsoft.com/office/officeart/2008/layout/RadialCluster"/>
    <dgm:cxn modelId="{748EBD74-1EBF-49FE-90A0-A2A6C44763FA}" srcId="{2D5565FD-EF3B-4E9A-ADA9-2E9B37DD591F}" destId="{EA294367-849B-48B3-B874-C296BBB75DE7}" srcOrd="4" destOrd="0" parTransId="{D99329E9-607A-4CEF-AA39-FC2B1F0EA518}" sibTransId="{B6BFF8BF-C5A0-4902-A5D5-7F7378FD6160}"/>
    <dgm:cxn modelId="{A15B8AFB-61BB-4373-8572-52BAC1C84EF0}" type="presOf" srcId="{F6DEB30E-9C43-45D4-BA1F-381B71A0D575}" destId="{51892A8B-D7F7-4FAB-89B5-8F10CC60D3EB}" srcOrd="0" destOrd="0" presId="urn:microsoft.com/office/officeart/2008/layout/RadialCluster"/>
    <dgm:cxn modelId="{789AB552-3481-4560-8E0A-35447142C33B}" srcId="{2D5565FD-EF3B-4E9A-ADA9-2E9B37DD591F}" destId="{51C82942-ECFA-441D-8446-1B6E5F3FB262}" srcOrd="5" destOrd="0" parTransId="{D6A1F2A2-A08B-4D47-B457-A8161E0B3CC0}" sibTransId="{EF296A81-E43A-4897-96F1-28D325C5C6D7}"/>
    <dgm:cxn modelId="{A8BD1DCC-F4A8-4BDB-A58E-CFAA32E06A8F}" type="presOf" srcId="{51C82942-ECFA-441D-8446-1B6E5F3FB262}" destId="{28F20467-B286-40A3-8509-1E3352824496}" srcOrd="0" destOrd="0" presId="urn:microsoft.com/office/officeart/2008/layout/RadialCluster"/>
    <dgm:cxn modelId="{7DCD3004-5439-4204-A282-86E1C4AFED63}" type="presOf" srcId="{2D5565FD-EF3B-4E9A-ADA9-2E9B37DD591F}" destId="{99CB5939-A47D-4B30-942A-753B59F855ED}" srcOrd="0" destOrd="0" presId="urn:microsoft.com/office/officeart/2008/layout/RadialCluster"/>
    <dgm:cxn modelId="{D8795F2A-0831-4CD1-B181-B79FD7B66B7A}" type="presOf" srcId="{92C04FD4-8B7D-456D-9B1F-972894718B26}" destId="{8B29BFAC-441D-4B6D-9719-AFCBCE47D652}" srcOrd="0" destOrd="0" presId="urn:microsoft.com/office/officeart/2008/layout/RadialCluster"/>
    <dgm:cxn modelId="{123B466C-67D8-48D3-AE6D-00FB9F682D68}" type="presOf" srcId="{F24D4015-4D48-44B6-98D9-52A9BE87E370}" destId="{A86FE77F-0834-4319-9649-91AC57DC852E}" srcOrd="0" destOrd="0" presId="urn:microsoft.com/office/officeart/2008/layout/RadialCluster"/>
    <dgm:cxn modelId="{9EC6C97C-0DB9-4D7F-9401-68429700FCAC}" type="presOf" srcId="{D99329E9-607A-4CEF-AA39-FC2B1F0EA518}" destId="{EB127403-313F-4230-B87D-099375D1B3D1}" srcOrd="0" destOrd="0" presId="urn:microsoft.com/office/officeart/2008/layout/RadialCluster"/>
    <dgm:cxn modelId="{701DD562-83D1-41C9-B6A5-3C7FE9DDFC31}" type="presOf" srcId="{7EB70E1A-54F9-4D00-8771-0418CB8E153A}" destId="{799E3D5E-9EE8-4540-84F1-906F71C9437C}" srcOrd="0" destOrd="0" presId="urn:microsoft.com/office/officeart/2008/layout/RadialCluster"/>
    <dgm:cxn modelId="{CBD1E33E-6B0B-443A-8EE3-D9559E0CAD67}" type="presOf" srcId="{BAA9E259-7508-4CDE-B21B-8DD561C9CCE5}" destId="{8A3E81D7-9A40-4B2F-8AC3-FC6BBA421BFB}" srcOrd="0" destOrd="0" presId="urn:microsoft.com/office/officeart/2008/layout/RadialCluster"/>
    <dgm:cxn modelId="{E9666B7F-EC0C-443E-8DE5-43D98E1A165A}" srcId="{885BFBFA-CAF0-46B2-A890-17074CF95721}" destId="{2D5565FD-EF3B-4E9A-ADA9-2E9B37DD591F}" srcOrd="0" destOrd="0" parTransId="{268DE250-A692-4D1D-A01B-D0EF01295B77}" sibTransId="{AAA063B1-997D-4DA9-8F26-925EBB0465EF}"/>
    <dgm:cxn modelId="{9F331BF3-64EE-485D-921F-0F4CC2A10007}" type="presOf" srcId="{B34149D9-15E1-4625-A214-69510F6AAE97}" destId="{EC7EE534-983D-492B-8795-98D45D30FC31}" srcOrd="0" destOrd="0" presId="urn:microsoft.com/office/officeart/2008/layout/RadialCluster"/>
    <dgm:cxn modelId="{AC411CAD-EF97-46DE-BBF3-B27054C1D78A}" type="presParOf" srcId="{BFD6F866-412E-4979-BD22-2FFD29A9CB0F}" destId="{458450C5-F55E-416B-8860-76625D2FF043}" srcOrd="0" destOrd="0" presId="urn:microsoft.com/office/officeart/2008/layout/RadialCluster"/>
    <dgm:cxn modelId="{ED68FBA6-E191-4F49-9F17-004C57F08259}" type="presParOf" srcId="{458450C5-F55E-416B-8860-76625D2FF043}" destId="{99CB5939-A47D-4B30-942A-753B59F855ED}" srcOrd="0" destOrd="0" presId="urn:microsoft.com/office/officeart/2008/layout/RadialCluster"/>
    <dgm:cxn modelId="{572F2C27-C593-4561-8D3A-7A1FAD208BC1}" type="presParOf" srcId="{458450C5-F55E-416B-8860-76625D2FF043}" destId="{4B4D8509-9C42-45B5-A3EA-B3BCE246D307}" srcOrd="1" destOrd="0" presId="urn:microsoft.com/office/officeart/2008/layout/RadialCluster"/>
    <dgm:cxn modelId="{2E248B2E-3FF3-46E6-90B4-66D894DC96B6}" type="presParOf" srcId="{458450C5-F55E-416B-8860-76625D2FF043}" destId="{EC7EE534-983D-492B-8795-98D45D30FC31}" srcOrd="2" destOrd="0" presId="urn:microsoft.com/office/officeart/2008/layout/RadialCluster"/>
    <dgm:cxn modelId="{A5EF8DE7-68F9-4C8F-955A-FB60B90D9A32}" type="presParOf" srcId="{458450C5-F55E-416B-8860-76625D2FF043}" destId="{A86FE77F-0834-4319-9649-91AC57DC852E}" srcOrd="3" destOrd="0" presId="urn:microsoft.com/office/officeart/2008/layout/RadialCluster"/>
    <dgm:cxn modelId="{3440BD4D-2D39-4F00-8B35-140BEC6B95CA}" type="presParOf" srcId="{458450C5-F55E-416B-8860-76625D2FF043}" destId="{51892A8B-D7F7-4FAB-89B5-8F10CC60D3EB}" srcOrd="4" destOrd="0" presId="urn:microsoft.com/office/officeart/2008/layout/RadialCluster"/>
    <dgm:cxn modelId="{29D083DD-C690-4E7C-818F-412EE0B44C32}" type="presParOf" srcId="{458450C5-F55E-416B-8860-76625D2FF043}" destId="{45EE3F81-99FD-47CF-9A19-4CAF15279FA2}" srcOrd="5" destOrd="0" presId="urn:microsoft.com/office/officeart/2008/layout/RadialCluster"/>
    <dgm:cxn modelId="{A59161BE-D6D9-4DA7-813F-F94C8CD1FA12}" type="presParOf" srcId="{458450C5-F55E-416B-8860-76625D2FF043}" destId="{8A3E81D7-9A40-4B2F-8AC3-FC6BBA421BFB}" srcOrd="6" destOrd="0" presId="urn:microsoft.com/office/officeart/2008/layout/RadialCluster"/>
    <dgm:cxn modelId="{1017168C-D648-4420-A447-1593E00CFF18}" type="presParOf" srcId="{458450C5-F55E-416B-8860-76625D2FF043}" destId="{799E3D5E-9EE8-4540-84F1-906F71C9437C}" srcOrd="7" destOrd="0" presId="urn:microsoft.com/office/officeart/2008/layout/RadialCluster"/>
    <dgm:cxn modelId="{50BA35ED-F5FA-4A3D-90D8-55C1C621346E}" type="presParOf" srcId="{458450C5-F55E-416B-8860-76625D2FF043}" destId="{8B29BFAC-441D-4B6D-9719-AFCBCE47D652}" srcOrd="8" destOrd="0" presId="urn:microsoft.com/office/officeart/2008/layout/RadialCluster"/>
    <dgm:cxn modelId="{0AC5FD1D-81F9-4168-96DF-8E9C7DED5C7D}" type="presParOf" srcId="{458450C5-F55E-416B-8860-76625D2FF043}" destId="{EB127403-313F-4230-B87D-099375D1B3D1}" srcOrd="9" destOrd="0" presId="urn:microsoft.com/office/officeart/2008/layout/RadialCluster"/>
    <dgm:cxn modelId="{6BBE86E1-4447-46AA-891E-418DB4695D6B}" type="presParOf" srcId="{458450C5-F55E-416B-8860-76625D2FF043}" destId="{F889E0BA-6B5C-4D2D-82FD-4AFAF706018D}" srcOrd="10" destOrd="0" presId="urn:microsoft.com/office/officeart/2008/layout/RadialCluster"/>
    <dgm:cxn modelId="{4DED41C6-1454-4F69-AE7E-683459A9E1BF}" type="presParOf" srcId="{458450C5-F55E-416B-8860-76625D2FF043}" destId="{D69D2451-E3DA-4185-A08F-3C17456E0B9C}" srcOrd="11" destOrd="0" presId="urn:microsoft.com/office/officeart/2008/layout/RadialCluster"/>
    <dgm:cxn modelId="{AF342606-C888-4FCF-9AB9-AC2BC063A01D}" type="presParOf" srcId="{458450C5-F55E-416B-8860-76625D2FF043}" destId="{28F20467-B286-40A3-8509-1E335282449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B5939-A47D-4B30-942A-753B59F855ED}">
      <dsp:nvSpPr>
        <dsp:cNvPr id="0" name=""/>
        <dsp:cNvSpPr/>
      </dsp:nvSpPr>
      <dsp:spPr>
        <a:xfrm>
          <a:off x="1043591" y="1499078"/>
          <a:ext cx="1478428" cy="1478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1">
                  <a:tint val="83000"/>
                  <a:satMod val="150000"/>
                </a:schemeClr>
              </a:solidFill>
            </a:rPr>
            <a:t>Мобільний додаток</a:t>
          </a:r>
          <a:endParaRPr lang="ru-RU" sz="1800" kern="1200" dirty="0"/>
        </a:p>
      </dsp:txBody>
      <dsp:txXfrm>
        <a:off x="1043591" y="1499078"/>
        <a:ext cx="1478428" cy="1478428"/>
      </dsp:txXfrm>
    </dsp:sp>
    <dsp:sp modelId="{4B4D8509-9C42-45B5-A3EA-B3BCE246D307}">
      <dsp:nvSpPr>
        <dsp:cNvPr id="0" name=""/>
        <dsp:cNvSpPr/>
      </dsp:nvSpPr>
      <dsp:spPr>
        <a:xfrm rot="18166326">
          <a:off x="2058638" y="1132373"/>
          <a:ext cx="872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2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EE534-983D-492B-8795-98D45D30FC31}">
      <dsp:nvSpPr>
        <dsp:cNvPr id="0" name=""/>
        <dsp:cNvSpPr/>
      </dsp:nvSpPr>
      <dsp:spPr>
        <a:xfrm>
          <a:off x="2231735" y="202959"/>
          <a:ext cx="1360447" cy="562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Поліція</a:t>
          </a:r>
          <a:endParaRPr lang="ru-RU" sz="2600" kern="1200" dirty="0"/>
        </a:p>
      </dsp:txBody>
      <dsp:txXfrm>
        <a:off x="2231735" y="202959"/>
        <a:ext cx="1360447" cy="562710"/>
      </dsp:txXfrm>
    </dsp:sp>
    <dsp:sp modelId="{A86FE77F-0834-4319-9649-91AC57DC852E}">
      <dsp:nvSpPr>
        <dsp:cNvPr id="0" name=""/>
        <dsp:cNvSpPr/>
      </dsp:nvSpPr>
      <dsp:spPr>
        <a:xfrm rot="19850013">
          <a:off x="2401942" y="1364186"/>
          <a:ext cx="1894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08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2A8B-D7F7-4FAB-89B5-8F10CC60D3EB}">
      <dsp:nvSpPr>
        <dsp:cNvPr id="0" name=""/>
        <dsp:cNvSpPr/>
      </dsp:nvSpPr>
      <dsp:spPr>
        <a:xfrm>
          <a:off x="4175951" y="329425"/>
          <a:ext cx="990547" cy="5936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ЦОД</a:t>
          </a:r>
          <a:endParaRPr lang="ru-RU" sz="2600" kern="1200" dirty="0"/>
        </a:p>
      </dsp:txBody>
      <dsp:txXfrm>
        <a:off x="4175951" y="329425"/>
        <a:ext cx="990547" cy="593605"/>
      </dsp:txXfrm>
    </dsp:sp>
    <dsp:sp modelId="{45EE3F81-99FD-47CF-9A19-4CAF15279FA2}">
      <dsp:nvSpPr>
        <dsp:cNvPr id="0" name=""/>
        <dsp:cNvSpPr/>
      </dsp:nvSpPr>
      <dsp:spPr>
        <a:xfrm rot="270726">
          <a:off x="2521700" y="2304748"/>
          <a:ext cx="2064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81D7-9A40-4B2F-8AC3-FC6BBA421BFB}">
      <dsp:nvSpPr>
        <dsp:cNvPr id="0" name=""/>
        <dsp:cNvSpPr/>
      </dsp:nvSpPr>
      <dsp:spPr>
        <a:xfrm>
          <a:off x="2727860" y="1896458"/>
          <a:ext cx="1998666" cy="9905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Автомобільні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номери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розпізнавання</a:t>
          </a:r>
          <a:endParaRPr lang="ru-RU" sz="1800" kern="1200" dirty="0"/>
        </a:p>
      </dsp:txBody>
      <dsp:txXfrm>
        <a:off x="2727860" y="1896458"/>
        <a:ext cx="1998666" cy="990547"/>
      </dsp:txXfrm>
    </dsp:sp>
    <dsp:sp modelId="{799E3D5E-9EE8-4540-84F1-906F71C9437C}">
      <dsp:nvSpPr>
        <dsp:cNvPr id="0" name=""/>
        <dsp:cNvSpPr/>
      </dsp:nvSpPr>
      <dsp:spPr>
        <a:xfrm rot="2309281">
          <a:off x="2376569" y="3242685"/>
          <a:ext cx="1338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94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9BFAC-441D-4B6D-9719-AFCBCE47D652}">
      <dsp:nvSpPr>
        <dsp:cNvPr id="0" name=""/>
        <dsp:cNvSpPr/>
      </dsp:nvSpPr>
      <dsp:spPr>
        <a:xfrm>
          <a:off x="2843808" y="3659333"/>
          <a:ext cx="2404959" cy="7572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Фотографії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</a:t>
          </a:r>
          <a:r>
            <a:rPr lang="ru-RU" sz="1700" kern="1200" dirty="0" err="1" smtClean="0"/>
            <a:t>розпізнавання</a:t>
          </a:r>
          <a:endParaRPr lang="ru-RU" sz="1700" kern="1200" dirty="0"/>
        </a:p>
      </dsp:txBody>
      <dsp:txXfrm>
        <a:off x="2843808" y="3659333"/>
        <a:ext cx="2404959" cy="757283"/>
      </dsp:txXfrm>
    </dsp:sp>
    <dsp:sp modelId="{EB127403-313F-4230-B87D-099375D1B3D1}">
      <dsp:nvSpPr>
        <dsp:cNvPr id="0" name=""/>
        <dsp:cNvSpPr/>
      </dsp:nvSpPr>
      <dsp:spPr>
        <a:xfrm rot="6756515">
          <a:off x="1179688" y="3174403"/>
          <a:ext cx="426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57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9E0BA-6B5C-4D2D-82FD-4AFAF706018D}">
      <dsp:nvSpPr>
        <dsp:cNvPr id="0" name=""/>
        <dsp:cNvSpPr/>
      </dsp:nvSpPr>
      <dsp:spPr>
        <a:xfrm>
          <a:off x="179520" y="3371300"/>
          <a:ext cx="1955746" cy="73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Будь-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правопорушення</a:t>
          </a:r>
          <a:endParaRPr lang="ru-RU" sz="1600" kern="1200" dirty="0"/>
        </a:p>
      </dsp:txBody>
      <dsp:txXfrm>
        <a:off x="179520" y="3371300"/>
        <a:ext cx="1955746" cy="737630"/>
      </dsp:txXfrm>
    </dsp:sp>
    <dsp:sp modelId="{D69D2451-E3DA-4185-A08F-3C17456E0B9C}">
      <dsp:nvSpPr>
        <dsp:cNvPr id="0" name=""/>
        <dsp:cNvSpPr/>
      </dsp:nvSpPr>
      <dsp:spPr>
        <a:xfrm rot="14789583">
          <a:off x="980400" y="1183841"/>
          <a:ext cx="687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5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20467-B286-40A3-8509-1E3352824496}">
      <dsp:nvSpPr>
        <dsp:cNvPr id="0" name=""/>
        <dsp:cNvSpPr/>
      </dsp:nvSpPr>
      <dsp:spPr>
        <a:xfrm>
          <a:off x="107503" y="274969"/>
          <a:ext cx="1900889" cy="593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Комунальні</a:t>
          </a:r>
          <a:r>
            <a:rPr lang="ru-RU" sz="1600" kern="1200" dirty="0" smtClean="0"/>
            <a:t> </a:t>
          </a:r>
          <a:r>
            <a:rPr lang="uk-UA" sz="1600" kern="1200" noProof="0" dirty="0" smtClean="0"/>
            <a:t>підприємства</a:t>
          </a:r>
          <a:endParaRPr lang="uk-UA" sz="1600" kern="1200" noProof="0" dirty="0"/>
        </a:p>
      </dsp:txBody>
      <dsp:txXfrm>
        <a:off x="107503" y="274969"/>
        <a:ext cx="1900889" cy="59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8684E-6A0C-4E50-9BA8-EA4CE1CE1990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1EF857-FCA4-43F6-9F02-BA4F52B1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1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48A0F50-56CB-47A0-B713-D4FA3B09CCF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EB9D17-5B7C-4B3D-A81A-EC7705DF5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9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52DB-9687-409A-871E-FADF4F125F0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5FFA-5FAD-448B-B266-4371F5616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3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AC98-EB5D-423E-816E-CF59DF1D46C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CDC6-679A-4D19-9427-B637F909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4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6D99-2FFF-4046-8E13-81F93A19861E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B08C-C06C-419E-8FFE-B94E5EC6B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11D7-460D-4A98-98CB-F42A3F70384F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43B4-2B0E-4557-B8E5-71326109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089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D9B5-09B1-4713-BDFE-1A69959734B6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8425-C898-40F5-9E01-BFABDE55D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5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1B17-144B-4F5C-9B15-FC74552A479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89B56D2-AC35-4B27-9D1D-BB02F205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624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A359-C56E-4EE8-9F77-0A65CA383DDF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E8A1-B687-4704-AC3D-242329A38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798D-FA02-48F2-A90B-DD6320860D47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E0B3-FD7B-45F9-A39E-72AB09580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5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A4B05FA-DCC1-41CD-B589-264BE184C203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A629FE3-C048-4458-AA9B-444EE375A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978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1B7AB2C-935C-4553-A332-733F6A040853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AC5638E-84F6-4852-9CF5-18E22F33E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66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1084F"/>
            </a:gs>
            <a:gs pos="60001">
              <a:srgbClr val="050E6C"/>
            </a:gs>
            <a:gs pos="100000">
              <a:srgbClr val="585C9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D47ED-1DC8-4312-8E09-41ABC9FD3CBB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AF4A6-E596-4B2A-93C5-E164CB39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33" r:id="rId4"/>
    <p:sldLayoutId id="2147484041" r:id="rId5"/>
    <p:sldLayoutId id="2147484034" r:id="rId6"/>
    <p:sldLayoutId id="2147484035" r:id="rId7"/>
    <p:sldLayoutId id="2147484042" r:id="rId8"/>
    <p:sldLayoutId id="2147484043" r:id="rId9"/>
    <p:sldLayoutId id="2147484036" r:id="rId10"/>
    <p:sldLayoutId id="214748403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BB2ED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7BB2ED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EBCD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технология блокче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88"/>
            <a:ext cx="91662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717" y="4797152"/>
            <a:ext cx="9166717" cy="206084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79000"/>
                  <a:lumMod val="0"/>
                </a:srgbClr>
              </a:gs>
              <a:gs pos="49000">
                <a:srgbClr val="001934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Проект «</a:t>
            </a:r>
            <a:r>
              <a:rPr lang="uk-UA" sz="2800" dirty="0"/>
              <a:t>Безпечне</a:t>
            </a:r>
            <a:r>
              <a:rPr lang="ru-RU" sz="2800" dirty="0"/>
              <a:t> </a:t>
            </a:r>
            <a:r>
              <a:rPr lang="uk-UA" sz="2800" dirty="0"/>
              <a:t>Місто</a:t>
            </a:r>
            <a:r>
              <a:rPr lang="ru-RU" sz="2800" dirty="0"/>
              <a:t>»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272338" y="25400"/>
            <a:ext cx="187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 Rounded MT Bold" pitchFamily="34" charset="0"/>
              </a:rPr>
              <a:t>smart city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38742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Web</a:t>
            </a: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інтерфейс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352550" y="644525"/>
            <a:ext cx="590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Чорний і білий списки номерів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Оповіщення оператора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Лог останніх подій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Швидкий перехід до місця фіксації автомобіля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16113"/>
            <a:ext cx="893445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Web</a:t>
            </a: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інтерфейс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52550" y="908050"/>
            <a:ext cx="383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On-line відео стіна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Розподіл по групах і районах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89058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Аналітичні звіти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05037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205038"/>
            <a:ext cx="1944688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6342" y="2215517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323528" y="2511455"/>
            <a:ext cx="1943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000" b="1" dirty="0"/>
              <a:t>Візитер</a:t>
            </a:r>
          </a:p>
          <a:p>
            <a:pPr algn="ctr" eaLnBrk="1" hangingPunct="1"/>
            <a:endParaRPr lang="uk-UA" altLang="ru-RU" sz="2000" b="1" dirty="0"/>
          </a:p>
          <a:p>
            <a:pPr algn="ctr" eaLnBrk="1" hangingPunct="1"/>
            <a:r>
              <a:rPr lang="uk-UA" altLang="ru-RU" dirty="0"/>
              <a:t>Визначення авто, які перебувають у місті вперше</a:t>
            </a:r>
          </a:p>
        </p:txBody>
      </p:sp>
      <p:sp>
        <p:nvSpPr>
          <p:cNvPr id="18439" name="Прямоугольник 4"/>
          <p:cNvSpPr>
            <a:spLocks noChangeArrowheads="1"/>
          </p:cNvSpPr>
          <p:nvPr/>
        </p:nvSpPr>
        <p:spPr bwMode="auto">
          <a:xfrm>
            <a:off x="2555776" y="2490788"/>
            <a:ext cx="1944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000" b="1" dirty="0"/>
              <a:t>Паркування</a:t>
            </a:r>
          </a:p>
          <a:p>
            <a:pPr algn="ctr" eaLnBrk="1" hangingPunct="1"/>
            <a:endParaRPr lang="uk-UA" altLang="ru-RU" sz="2000" b="1" dirty="0"/>
          </a:p>
          <a:p>
            <a:pPr algn="ctr" eaLnBrk="1" hangingPunct="1"/>
            <a:r>
              <a:rPr lang="uk-UA" altLang="ru-RU" dirty="0"/>
              <a:t>Найчастіше місцезнаходження певного авто у місті</a:t>
            </a:r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4796342" y="2515554"/>
            <a:ext cx="19431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Супровід</a:t>
            </a:r>
            <a:r>
              <a:rPr lang="ru-RU" altLang="ru-RU" dirty="0"/>
              <a:t> </a:t>
            </a:r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uk-UA" altLang="ru-RU" dirty="0"/>
              <a:t>Виявлення авто, які переслідують певну особу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2205038"/>
            <a:ext cx="1943100" cy="324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7020272" y="2505075"/>
            <a:ext cx="19431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000" b="1" dirty="0" smtClean="0"/>
              <a:t>Двійник</a:t>
            </a:r>
            <a:r>
              <a:rPr lang="ru-RU" altLang="ru-RU" dirty="0"/>
              <a:t> </a:t>
            </a:r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uk-UA" altLang="ru-RU" dirty="0"/>
              <a:t>Виявлення </a:t>
            </a:r>
            <a:r>
              <a:rPr lang="uk-UA" altLang="ru-RU" dirty="0" smtClean="0"/>
              <a:t>однакових авто, які перебувають одночасно в різних містах</a:t>
            </a:r>
            <a:endParaRPr lang="uk-UA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Мобільний додаток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27088" y="1052513"/>
            <a:ext cx="8089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Для людей, з активною життєвою позицією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Фіксація правопорушень за допомогою особистого смартфона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Миттєва відправка даних в поліцію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929904"/>
          <a:ext cx="683540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35274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130272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Спільна</a:t>
            </a:r>
            <a:r>
              <a:rPr lang="ru-RU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робота з базою </a:t>
            </a:r>
            <a:r>
              <a:rPr lang="ru-RU" sz="32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Армор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11382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Пошук авто і людей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Синхронізація даних</a:t>
            </a:r>
          </a:p>
        </p:txBody>
      </p:sp>
      <p:pic>
        <p:nvPicPr>
          <p:cNvPr id="21508" name="Picture 2" descr="Картинки по запросу база дан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16557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879475" y="30686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БД АРМОР</a:t>
            </a:r>
          </a:p>
        </p:txBody>
      </p:sp>
      <p:pic>
        <p:nvPicPr>
          <p:cNvPr id="36867" name="Picture 3" descr="C:\Users\СТЕНД\Desktop\Новости\CaMaP_logo5-1024x3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1"/>
            <a:ext cx="4248472" cy="142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1" name="Picture 5" descr="Картинки по запросу синхрониз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03588"/>
            <a:ext cx="1150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Обладнання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14500"/>
            <a:ext cx="54737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63500"/>
            <a:ext cx="52085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315913"/>
            <a:ext cx="5040313" cy="453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163" y="3068638"/>
            <a:ext cx="2238375" cy="3455987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ZIP-6452SR-DU-X33U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Full</a:t>
            </a:r>
            <a:r>
              <a:rPr lang="uk-UA" sz="1400" dirty="0"/>
              <a:t> HD 2 </a:t>
            </a:r>
            <a:r>
              <a:rPr lang="uk-UA" sz="1400" dirty="0" err="1"/>
              <a:t>mp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33x </a:t>
            </a:r>
            <a:r>
              <a:rPr lang="uk-UA" sz="1400" dirty="0" err="1"/>
              <a:t>zoom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Starlight</a:t>
            </a:r>
            <a:r>
              <a:rPr lang="uk-UA" sz="1400" dirty="0"/>
              <a:t> 0,001 </a:t>
            </a:r>
            <a:r>
              <a:rPr lang="uk-UA" sz="1400" dirty="0" err="1"/>
              <a:t>lux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Auto</a:t>
            </a:r>
            <a:r>
              <a:rPr lang="uk-UA" sz="1400" dirty="0"/>
              <a:t> </a:t>
            </a:r>
            <a:r>
              <a:rPr lang="uk-UA" sz="1400" dirty="0" err="1"/>
              <a:t>tracking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Маршрути патрулювання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Захист від обмерзання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Захист від стрибків напруги до 6000В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9925" y="2452688"/>
            <a:ext cx="2016125" cy="2344737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ZIP-262ER9-X10DUCP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Full</a:t>
            </a:r>
            <a:r>
              <a:rPr lang="uk-UA" sz="1400" dirty="0"/>
              <a:t> HD 2 </a:t>
            </a:r>
            <a:r>
              <a:rPr lang="uk-UA" sz="1400" dirty="0" err="1"/>
              <a:t>mp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10x </a:t>
            </a:r>
            <a:r>
              <a:rPr lang="uk-UA" sz="1400" dirty="0" err="1"/>
              <a:t>zoom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 err="1"/>
              <a:t>Starlight</a:t>
            </a:r>
            <a:r>
              <a:rPr lang="uk-UA" sz="1400" dirty="0"/>
              <a:t> 0,001 </a:t>
            </a:r>
            <a:r>
              <a:rPr lang="uk-UA" sz="1400" dirty="0" err="1"/>
              <a:t>lux</a:t>
            </a:r>
            <a:endParaRPr lang="uk-UA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HLC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Визначення номерів в нічний час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2475" y="4437063"/>
            <a:ext cx="2559050" cy="230346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ZIP-NVR516-128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128 каналів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До 12 MP запису на канал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H.265/H.264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16 HDD по 8 TB кожний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RAID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До 14 HDMI  виходів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400" dirty="0"/>
              <a:t>2х </a:t>
            </a:r>
            <a:r>
              <a:rPr lang="uk-UA" sz="1400" dirty="0" err="1"/>
              <a:t>miniSAS</a:t>
            </a:r>
            <a:endParaRPr lang="uk-UA" sz="14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uk-UA" sz="1400" dirty="0"/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88" y="5183188"/>
            <a:ext cx="25971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0" y="677"/>
            <a:ext cx="9144000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Віддалений доступ до бази даних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971600" y="836712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 dirty="0"/>
              <a:t>Постійна синхронізація даних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 dirty="0"/>
              <a:t>Доступ до всіх даних системи</a:t>
            </a:r>
          </a:p>
        </p:txBody>
      </p:sp>
      <p:pic>
        <p:nvPicPr>
          <p:cNvPr id="1946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92" b="981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980728"/>
            <a:ext cx="5071463" cy="30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2726601"/>
            <a:ext cx="1440160" cy="776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ська</a:t>
            </a:r>
            <a:r>
              <a:rPr lang="ru-RU" dirty="0" smtClean="0">
                <a:solidFill>
                  <a:schemeClr val="bg1"/>
                </a:solidFill>
              </a:rPr>
              <a:t> рада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4" name="Picture 8" descr="Ð ÐµÐ·ÑÐ»ÑÑÐ°Ñ Ð¿Ð¾ÑÑÐºÑ Ð·Ð¾Ð±ÑÐ°Ð¶ÐµÐ½Ñ Ð·Ð° Ð·Ð°Ð¿Ð¸ÑÐ¾Ð¼ &quot;ÑÐµÑÐ²ÐµÑ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160240" cy="18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1151620" y="4006155"/>
            <a:ext cx="792088" cy="357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0446" y="5905618"/>
            <a:ext cx="285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Серверне обладнання</a:t>
            </a:r>
          </a:p>
          <a:p>
            <a:pPr algn="ctr"/>
            <a:r>
              <a:rPr lang="uk-UA" b="1" dirty="0" smtClean="0"/>
              <a:t>та база даних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097943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Патрульна поліція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314096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Ситуаційний центр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426286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СБУ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590561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Інше віддалене робоче місце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64288" y="5229200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 flipV="1">
            <a:off x="3203848" y="3611203"/>
            <a:ext cx="2520280" cy="269045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07504" y="1052513"/>
            <a:ext cx="3096344" cy="561848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4" idx="1"/>
          </p:cNvCxnSpPr>
          <p:nvPr/>
        </p:nvCxnSpPr>
        <p:spPr>
          <a:xfrm flipH="1" flipV="1">
            <a:off x="3203848" y="3503191"/>
            <a:ext cx="2520280" cy="115571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203848" y="3356992"/>
            <a:ext cx="2520280" cy="33576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03848" y="2496407"/>
            <a:ext cx="2520280" cy="71875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Ситуаційний центр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3" y="11113"/>
            <a:ext cx="44227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2" descr="Картинки по запросу g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9810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194175" y="1612900"/>
            <a:ext cx="7921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3705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356100" y="2574925"/>
            <a:ext cx="0" cy="1079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27588" y="2408238"/>
            <a:ext cx="0" cy="1246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Екстрена мовний зв'язок для систем відеоспостереження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9" name="Picture 2" descr="https://lh5.googleusercontent.com/cf3QGPUm_V2tYkyzBFob3p_OpSddO8nlXOJTUZ7Bc5zgQs0Or6ULb6GK1VRipbsLfORW58OYW0Y7LIK4wi4lICLMK7ZXbHAwfnhKl8I0oF2_UnAH-PSJ7_xukrTeMSLpa_zZUX2QT6YRycS1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39850"/>
            <a:ext cx="80994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Використання екстреної мовного зв'язку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Picture 2" descr="Картинки по запросу остано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3" r="12424"/>
          <a:stretch>
            <a:fillRect/>
          </a:stretch>
        </p:blipFill>
        <p:spPr bwMode="auto">
          <a:xfrm>
            <a:off x="179388" y="3500438"/>
            <a:ext cx="3943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55435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924300" y="1703388"/>
            <a:ext cx="1408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Зупинки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Школи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Садки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Траси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Розробка </a:t>
            </a:r>
            <a:r>
              <a:rPr lang="uk-UA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CaMaP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Picture 4" descr="Картинки по запросу программ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3068638"/>
            <a:ext cx="79692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187450" y="1412875"/>
            <a:ext cx="686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uk-UA" altLang="ru-RU" sz="1800"/>
              <a:t>Більше 5 років роботи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uk-UA" altLang="ru-RU" sz="1800"/>
              <a:t>Повністю український продукт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uk-UA" altLang="ru-RU" sz="1800"/>
              <a:t>Розроблено та створено українськими програмістами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uk-UA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8928992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Дякуємо за увагу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4624"/>
            <a:ext cx="9937104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Розпізнання номерів автомобілів 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 в'їздах и виїздах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77863" y="1196975"/>
            <a:ext cx="698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Автоматичне розпізнання номерних знаків автомобілів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Виявлення транспортних засобів, які розшукуються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Встановлення місцезнаходження транспортного засобу</a:t>
            </a:r>
          </a:p>
        </p:txBody>
      </p:sp>
      <p:pic>
        <p:nvPicPr>
          <p:cNvPr id="10244" name="Picture 2" descr="Картинки по запросу трасса ки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42"/>
          <a:stretch>
            <a:fillRect/>
          </a:stretch>
        </p:blipFill>
        <p:spPr bwMode="auto">
          <a:xfrm>
            <a:off x="34925" y="4152900"/>
            <a:ext cx="50117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Картинки по запросу трасса ки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58"/>
          <a:stretch>
            <a:fillRect/>
          </a:stretch>
        </p:blipFill>
        <p:spPr bwMode="auto">
          <a:xfrm>
            <a:off x="3419475" y="3971925"/>
            <a:ext cx="561498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521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:\Users\СТЕНД\Desktop\Презентации\product-im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2" t="9746" b="19693"/>
          <a:stretch>
            <a:fillRect/>
          </a:stretch>
        </p:blipFill>
        <p:spPr bwMode="auto">
          <a:xfrm>
            <a:off x="179388" y="2312988"/>
            <a:ext cx="2646362" cy="114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3910806" y="1408907"/>
            <a:ext cx="1227137" cy="295275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4624"/>
            <a:ext cx="9937104" cy="108012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Розпізнання номерів автомобілів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для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віддалених</a:t>
            </a:r>
            <a:r>
              <a:rPr lang="uk-U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місць 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77863" y="1196975"/>
            <a:ext cx="607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Розпізнання без провідного інтернету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Передача даних, номерів авто, по каналу </a:t>
            </a:r>
            <a:r>
              <a:rPr lang="en-US" altLang="ru-RU" sz="1800"/>
              <a:t>GPRS</a:t>
            </a:r>
            <a:r>
              <a:rPr lang="uk-UA" altLang="ru-RU" sz="1800"/>
              <a:t> </a:t>
            </a:r>
            <a:endParaRPr lang="ru-RU" altLang="ru-RU" sz="1800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521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7" descr="C:\Users\СТЕНД\Desktop\Презентации\product-im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2" t="9746" b="19693"/>
          <a:stretch>
            <a:fillRect/>
          </a:stretch>
        </p:blipFill>
        <p:spPr bwMode="auto">
          <a:xfrm>
            <a:off x="179388" y="2312988"/>
            <a:ext cx="2646362" cy="114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3910806" y="1408907"/>
            <a:ext cx="1227137" cy="295275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3" descr="C:\Users\СТЕНД\Desktop\LPR 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00108"/>
            <a:ext cx="2232248" cy="190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трелка вниз 6"/>
          <p:cNvSpPr/>
          <p:nvPr/>
        </p:nvSpPr>
        <p:spPr>
          <a:xfrm>
            <a:off x="7164388" y="3498850"/>
            <a:ext cx="287337" cy="115411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7367588" y="3716338"/>
            <a:ext cx="66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Видео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поток</a:t>
            </a:r>
            <a:endParaRPr lang="en-US" altLang="ru-RU" sz="1200"/>
          </a:p>
        </p:txBody>
      </p:sp>
      <p:pic>
        <p:nvPicPr>
          <p:cNvPr id="11274" name="Picture 2" descr="Картинки по запросу база дани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43488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735013" y="5013325"/>
            <a:ext cx="112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БД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номеров</a:t>
            </a:r>
          </a:p>
        </p:txBody>
      </p:sp>
      <p:pic>
        <p:nvPicPr>
          <p:cNvPr id="11276" name="Picture 9" descr="Картинки по запросу обла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354638"/>
            <a:ext cx="1393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9"/>
          <p:cNvSpPr txBox="1">
            <a:spLocks noChangeArrowheads="1"/>
          </p:cNvSpPr>
          <p:nvPr/>
        </p:nvSpPr>
        <p:spPr bwMode="auto">
          <a:xfrm>
            <a:off x="3843338" y="5699125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/>
              <a:t>GPRS</a:t>
            </a:r>
            <a:endParaRPr lang="ru-RU" altLang="ru-RU" sz="1800" b="1"/>
          </a:p>
        </p:txBody>
      </p:sp>
      <p:sp>
        <p:nvSpPr>
          <p:cNvPr id="11" name="Стрелка влево 10"/>
          <p:cNvSpPr/>
          <p:nvPr/>
        </p:nvSpPr>
        <p:spPr>
          <a:xfrm>
            <a:off x="5014913" y="5805488"/>
            <a:ext cx="996950" cy="196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2339975" y="5805488"/>
            <a:ext cx="996950" cy="196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Оглядові камери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71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+mn-lt"/>
                <a:cs typeface="+mn-cs"/>
              </a:rPr>
              <a:t>Цілодобове спостереження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+mn-lt"/>
                <a:cs typeface="+mn-cs"/>
              </a:rPr>
              <a:t>Виявлення скупчення людей, пожежі и диму, залишених предметів, ДТП, вторгнення та перетин лінії, авто в заборонених місцях та інше</a:t>
            </a:r>
          </a:p>
        </p:txBody>
      </p:sp>
      <p:grpSp>
        <p:nvGrpSpPr>
          <p:cNvPr id="12292" name="Группа 30"/>
          <p:cNvGrpSpPr>
            <a:grpSpLocks/>
          </p:cNvGrpSpPr>
          <p:nvPr/>
        </p:nvGrpSpPr>
        <p:grpSpPr bwMode="auto">
          <a:xfrm>
            <a:off x="179388" y="1700213"/>
            <a:ext cx="3529012" cy="2381250"/>
            <a:chOff x="179502" y="1700808"/>
            <a:chExt cx="4251335" cy="2867836"/>
          </a:xfrm>
        </p:grpSpPr>
        <p:pic>
          <p:nvPicPr>
            <p:cNvPr id="12300" name="Picture 4" descr="Картинки по запросу парк город кие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124"/>
            <a:stretch>
              <a:fillRect/>
            </a:stretch>
          </p:blipFill>
          <p:spPr bwMode="auto">
            <a:xfrm>
              <a:off x="179512" y="1700808"/>
              <a:ext cx="4251325" cy="28678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Семиугольник 17"/>
            <p:cNvSpPr/>
            <p:nvPr/>
          </p:nvSpPr>
          <p:spPr>
            <a:xfrm>
              <a:off x="179502" y="2729405"/>
              <a:ext cx="4224561" cy="1831591"/>
            </a:xfrm>
            <a:custGeom>
              <a:avLst/>
              <a:gdLst>
                <a:gd name="connsiteX0" fmla="*/ -11 w 4251324"/>
                <a:gd name="connsiteY0" fmla="*/ 1149692 h 1787716"/>
                <a:gd name="connsiteX1" fmla="*/ 421011 w 4251324"/>
                <a:gd name="connsiteY1" fmla="*/ 354081 h 1787716"/>
                <a:gd name="connsiteX2" fmla="*/ 2125662 w 4251324"/>
                <a:gd name="connsiteY2" fmla="*/ 0 h 1787716"/>
                <a:gd name="connsiteX3" fmla="*/ 3830313 w 4251324"/>
                <a:gd name="connsiteY3" fmla="*/ 354081 h 1787716"/>
                <a:gd name="connsiteX4" fmla="*/ 4251335 w 4251324"/>
                <a:gd name="connsiteY4" fmla="*/ 1149692 h 1787716"/>
                <a:gd name="connsiteX5" fmla="*/ 3071665 w 4251324"/>
                <a:gd name="connsiteY5" fmla="*/ 1787725 h 1787716"/>
                <a:gd name="connsiteX6" fmla="*/ 1179659 w 4251324"/>
                <a:gd name="connsiteY6" fmla="*/ 1787725 h 1787716"/>
                <a:gd name="connsiteX7" fmla="*/ -11 w 4251324"/>
                <a:gd name="connsiteY7" fmla="*/ 1149692 h 1787716"/>
                <a:gd name="connsiteX0" fmla="*/ 0 w 4251346"/>
                <a:gd name="connsiteY0" fmla="*/ 1149692 h 1787725"/>
                <a:gd name="connsiteX1" fmla="*/ 300253 w 4251346"/>
                <a:gd name="connsiteY1" fmla="*/ 224685 h 1787725"/>
                <a:gd name="connsiteX2" fmla="*/ 2125673 w 4251346"/>
                <a:gd name="connsiteY2" fmla="*/ 0 h 1787725"/>
                <a:gd name="connsiteX3" fmla="*/ 3830324 w 4251346"/>
                <a:gd name="connsiteY3" fmla="*/ 354081 h 1787725"/>
                <a:gd name="connsiteX4" fmla="*/ 4251346 w 4251346"/>
                <a:gd name="connsiteY4" fmla="*/ 1149692 h 1787725"/>
                <a:gd name="connsiteX5" fmla="*/ 3071676 w 4251346"/>
                <a:gd name="connsiteY5" fmla="*/ 1787725 h 1787725"/>
                <a:gd name="connsiteX6" fmla="*/ 1179670 w 4251346"/>
                <a:gd name="connsiteY6" fmla="*/ 1787725 h 1787725"/>
                <a:gd name="connsiteX7" fmla="*/ 0 w 4251346"/>
                <a:gd name="connsiteY7" fmla="*/ 1149692 h 1787725"/>
                <a:gd name="connsiteX0" fmla="*/ 0 w 4251346"/>
                <a:gd name="connsiteY0" fmla="*/ 1149692 h 1787725"/>
                <a:gd name="connsiteX1" fmla="*/ 24208 w 4251346"/>
                <a:gd name="connsiteY1" fmla="*/ 388587 h 1787725"/>
                <a:gd name="connsiteX2" fmla="*/ 2125673 w 4251346"/>
                <a:gd name="connsiteY2" fmla="*/ 0 h 1787725"/>
                <a:gd name="connsiteX3" fmla="*/ 3830324 w 4251346"/>
                <a:gd name="connsiteY3" fmla="*/ 354081 h 1787725"/>
                <a:gd name="connsiteX4" fmla="*/ 4251346 w 4251346"/>
                <a:gd name="connsiteY4" fmla="*/ 1149692 h 1787725"/>
                <a:gd name="connsiteX5" fmla="*/ 3071676 w 4251346"/>
                <a:gd name="connsiteY5" fmla="*/ 1787725 h 1787725"/>
                <a:gd name="connsiteX6" fmla="*/ 1179670 w 4251346"/>
                <a:gd name="connsiteY6" fmla="*/ 1787725 h 1787725"/>
                <a:gd name="connsiteX7" fmla="*/ 0 w 4251346"/>
                <a:gd name="connsiteY7" fmla="*/ 1149692 h 1787725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830324 w 4251346"/>
                <a:gd name="connsiteY3" fmla="*/ 405839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830324 w 4251346"/>
                <a:gd name="connsiteY3" fmla="*/ 405839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1346"/>
                <a:gd name="connsiteY0" fmla="*/ 1201450 h 1839483"/>
                <a:gd name="connsiteX1" fmla="*/ 24208 w 4251346"/>
                <a:gd name="connsiteY1" fmla="*/ 440345 h 1839483"/>
                <a:gd name="connsiteX2" fmla="*/ 1987651 w 4251346"/>
                <a:gd name="connsiteY2" fmla="*/ 0 h 1839483"/>
                <a:gd name="connsiteX3" fmla="*/ 3347244 w 4251346"/>
                <a:gd name="connsiteY3" fmla="*/ 207432 h 1839483"/>
                <a:gd name="connsiteX4" fmla="*/ 4251346 w 4251346"/>
                <a:gd name="connsiteY4" fmla="*/ 1201450 h 1839483"/>
                <a:gd name="connsiteX5" fmla="*/ 3071676 w 4251346"/>
                <a:gd name="connsiteY5" fmla="*/ 1839483 h 1839483"/>
                <a:gd name="connsiteX6" fmla="*/ 1179670 w 4251346"/>
                <a:gd name="connsiteY6" fmla="*/ 1839483 h 1839483"/>
                <a:gd name="connsiteX7" fmla="*/ 0 w 4251346"/>
                <a:gd name="connsiteY7" fmla="*/ 1201450 h 1839483"/>
                <a:gd name="connsiteX0" fmla="*/ 0 w 4259972"/>
                <a:gd name="connsiteY0" fmla="*/ 1201450 h 1839483"/>
                <a:gd name="connsiteX1" fmla="*/ 24208 w 4259972"/>
                <a:gd name="connsiteY1" fmla="*/ 440345 h 1839483"/>
                <a:gd name="connsiteX2" fmla="*/ 1987651 w 4259972"/>
                <a:gd name="connsiteY2" fmla="*/ 0 h 1839483"/>
                <a:gd name="connsiteX3" fmla="*/ 3347244 w 4259972"/>
                <a:gd name="connsiteY3" fmla="*/ 207432 h 1839483"/>
                <a:gd name="connsiteX4" fmla="*/ 4259972 w 4259972"/>
                <a:gd name="connsiteY4" fmla="*/ 692491 h 1839483"/>
                <a:gd name="connsiteX5" fmla="*/ 3071676 w 4259972"/>
                <a:gd name="connsiteY5" fmla="*/ 1839483 h 1839483"/>
                <a:gd name="connsiteX6" fmla="*/ 1179670 w 4259972"/>
                <a:gd name="connsiteY6" fmla="*/ 1839483 h 1839483"/>
                <a:gd name="connsiteX7" fmla="*/ 0 w 4259972"/>
                <a:gd name="connsiteY7" fmla="*/ 1201450 h 1839483"/>
                <a:gd name="connsiteX0" fmla="*/ 0 w 4259972"/>
                <a:gd name="connsiteY0" fmla="*/ 1201450 h 1839483"/>
                <a:gd name="connsiteX1" fmla="*/ 24208 w 4259972"/>
                <a:gd name="connsiteY1" fmla="*/ 440345 h 1839483"/>
                <a:gd name="connsiteX2" fmla="*/ 1987651 w 4259972"/>
                <a:gd name="connsiteY2" fmla="*/ 0 h 1839483"/>
                <a:gd name="connsiteX3" fmla="*/ 3347244 w 4259972"/>
                <a:gd name="connsiteY3" fmla="*/ 207432 h 1839483"/>
                <a:gd name="connsiteX4" fmla="*/ 4259972 w 4259972"/>
                <a:gd name="connsiteY4" fmla="*/ 692491 h 1839483"/>
                <a:gd name="connsiteX5" fmla="*/ 4210363 w 4259972"/>
                <a:gd name="connsiteY5" fmla="*/ 1537559 h 1839483"/>
                <a:gd name="connsiteX6" fmla="*/ 1179670 w 4259972"/>
                <a:gd name="connsiteY6" fmla="*/ 1839483 h 1839483"/>
                <a:gd name="connsiteX7" fmla="*/ 0 w 4259972"/>
                <a:gd name="connsiteY7" fmla="*/ 1201450 h 1839483"/>
                <a:gd name="connsiteX0" fmla="*/ 0 w 4259972"/>
                <a:gd name="connsiteY0" fmla="*/ 1201450 h 1843826"/>
                <a:gd name="connsiteX1" fmla="*/ 24208 w 4259972"/>
                <a:gd name="connsiteY1" fmla="*/ 440345 h 1843826"/>
                <a:gd name="connsiteX2" fmla="*/ 1987651 w 4259972"/>
                <a:gd name="connsiteY2" fmla="*/ 0 h 1843826"/>
                <a:gd name="connsiteX3" fmla="*/ 3347244 w 4259972"/>
                <a:gd name="connsiteY3" fmla="*/ 207432 h 1843826"/>
                <a:gd name="connsiteX4" fmla="*/ 4259972 w 4259972"/>
                <a:gd name="connsiteY4" fmla="*/ 692491 h 1843826"/>
                <a:gd name="connsiteX5" fmla="*/ 4210363 w 4259972"/>
                <a:gd name="connsiteY5" fmla="*/ 1537559 h 1843826"/>
                <a:gd name="connsiteX6" fmla="*/ 1179670 w 4259972"/>
                <a:gd name="connsiteY6" fmla="*/ 1839483 h 1843826"/>
                <a:gd name="connsiteX7" fmla="*/ 0 w 4259972"/>
                <a:gd name="connsiteY7" fmla="*/ 1201450 h 1843826"/>
                <a:gd name="connsiteX0" fmla="*/ 0 w 4259972"/>
                <a:gd name="connsiteY0" fmla="*/ 1201450 h 1831701"/>
                <a:gd name="connsiteX1" fmla="*/ 24208 w 4259972"/>
                <a:gd name="connsiteY1" fmla="*/ 440345 h 1831701"/>
                <a:gd name="connsiteX2" fmla="*/ 1987651 w 4259972"/>
                <a:gd name="connsiteY2" fmla="*/ 0 h 1831701"/>
                <a:gd name="connsiteX3" fmla="*/ 3347244 w 4259972"/>
                <a:gd name="connsiteY3" fmla="*/ 207432 h 1831701"/>
                <a:gd name="connsiteX4" fmla="*/ 4259972 w 4259972"/>
                <a:gd name="connsiteY4" fmla="*/ 692491 h 1831701"/>
                <a:gd name="connsiteX5" fmla="*/ 4210363 w 4259972"/>
                <a:gd name="connsiteY5" fmla="*/ 1537559 h 1831701"/>
                <a:gd name="connsiteX6" fmla="*/ 58236 w 4259972"/>
                <a:gd name="connsiteY6" fmla="*/ 1813604 h 1831701"/>
                <a:gd name="connsiteX7" fmla="*/ 0 w 4259972"/>
                <a:gd name="connsiteY7" fmla="*/ 1201450 h 1831701"/>
                <a:gd name="connsiteX0" fmla="*/ 0 w 4225466"/>
                <a:gd name="connsiteY0" fmla="*/ 1201450 h 1831701"/>
                <a:gd name="connsiteX1" fmla="*/ 24208 w 4225466"/>
                <a:gd name="connsiteY1" fmla="*/ 440345 h 1831701"/>
                <a:gd name="connsiteX2" fmla="*/ 1987651 w 4225466"/>
                <a:gd name="connsiteY2" fmla="*/ 0 h 1831701"/>
                <a:gd name="connsiteX3" fmla="*/ 3347244 w 4225466"/>
                <a:gd name="connsiteY3" fmla="*/ 207432 h 1831701"/>
                <a:gd name="connsiteX4" fmla="*/ 4225466 w 4225466"/>
                <a:gd name="connsiteY4" fmla="*/ 563095 h 1831701"/>
                <a:gd name="connsiteX5" fmla="*/ 4210363 w 4225466"/>
                <a:gd name="connsiteY5" fmla="*/ 1537559 h 1831701"/>
                <a:gd name="connsiteX6" fmla="*/ 58236 w 4225466"/>
                <a:gd name="connsiteY6" fmla="*/ 1813604 h 1831701"/>
                <a:gd name="connsiteX7" fmla="*/ 0 w 4225466"/>
                <a:gd name="connsiteY7" fmla="*/ 1201450 h 183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466" h="1831701">
                  <a:moveTo>
                    <a:pt x="0" y="1201450"/>
                  </a:moveTo>
                  <a:lnTo>
                    <a:pt x="24208" y="440345"/>
                  </a:lnTo>
                  <a:cubicBezTo>
                    <a:pt x="678689" y="293563"/>
                    <a:pt x="850090" y="51891"/>
                    <a:pt x="1987651" y="0"/>
                  </a:cubicBezTo>
                  <a:lnTo>
                    <a:pt x="3347244" y="207432"/>
                  </a:lnTo>
                  <a:lnTo>
                    <a:pt x="4225466" y="563095"/>
                  </a:lnTo>
                  <a:lnTo>
                    <a:pt x="4210363" y="1537559"/>
                  </a:lnTo>
                  <a:cubicBezTo>
                    <a:pt x="3234638" y="2052268"/>
                    <a:pt x="1068467" y="1712963"/>
                    <a:pt x="58236" y="1813604"/>
                  </a:cubicBezTo>
                  <a:lnTo>
                    <a:pt x="0" y="120145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348037" cy="2509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Семиугольник 17"/>
          <p:cNvSpPr/>
          <p:nvPr/>
        </p:nvSpPr>
        <p:spPr>
          <a:xfrm>
            <a:off x="5722938" y="1871663"/>
            <a:ext cx="3040062" cy="1917700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142" h="2438993">
                <a:moveTo>
                  <a:pt x="335464" y="1717122"/>
                </a:moveTo>
                <a:lnTo>
                  <a:pt x="0" y="484233"/>
                </a:lnTo>
                <a:cubicBezTo>
                  <a:pt x="654481" y="337451"/>
                  <a:pt x="959095" y="51891"/>
                  <a:pt x="2096656" y="0"/>
                </a:cubicBezTo>
                <a:lnTo>
                  <a:pt x="3442927" y="690189"/>
                </a:lnTo>
                <a:lnTo>
                  <a:pt x="4694142" y="1309174"/>
                </a:lnTo>
                <a:lnTo>
                  <a:pt x="4079587" y="1998373"/>
                </a:lnTo>
                <a:cubicBezTo>
                  <a:pt x="3103862" y="2513082"/>
                  <a:pt x="1497179" y="2338352"/>
                  <a:pt x="486948" y="2438993"/>
                </a:cubicBezTo>
                <a:lnTo>
                  <a:pt x="335464" y="1717122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5" t="11148" r="3198" b="8611"/>
          <a:stretch>
            <a:fillRect/>
          </a:stretch>
        </p:blipFill>
        <p:spPr bwMode="auto">
          <a:xfrm>
            <a:off x="5219700" y="4437063"/>
            <a:ext cx="34956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5287963" y="4716463"/>
            <a:ext cx="3260725" cy="781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804025" y="4749800"/>
            <a:ext cx="169863" cy="695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9" descr="Картинки по запросу брошенное ав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1" b="16248"/>
          <a:stretch>
            <a:fillRect/>
          </a:stretch>
        </p:blipFill>
        <p:spPr bwMode="auto">
          <a:xfrm>
            <a:off x="539750" y="4260850"/>
            <a:ext cx="3887788" cy="2360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емиугольник 17"/>
          <p:cNvSpPr/>
          <p:nvPr/>
        </p:nvSpPr>
        <p:spPr>
          <a:xfrm>
            <a:off x="1517650" y="4779963"/>
            <a:ext cx="1685925" cy="1287462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442927 w 4079587"/>
              <a:gd name="connsiteY3" fmla="*/ 690189 h 2438993"/>
              <a:gd name="connsiteX4" fmla="*/ 2989040 w 4079587"/>
              <a:gd name="connsiteY4" fmla="*/ 1298201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029972 w 4079587"/>
              <a:gd name="connsiteY3" fmla="*/ 646301 h 2438993"/>
              <a:gd name="connsiteX4" fmla="*/ 2989040 w 4079587"/>
              <a:gd name="connsiteY4" fmla="*/ 1298201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273029 h 1994900"/>
              <a:gd name="connsiteX1" fmla="*/ 0 w 4079587"/>
              <a:gd name="connsiteY1" fmla="*/ 40140 h 1994900"/>
              <a:gd name="connsiteX2" fmla="*/ 2070013 w 4079587"/>
              <a:gd name="connsiteY2" fmla="*/ 148380 h 1994900"/>
              <a:gd name="connsiteX3" fmla="*/ 3029972 w 4079587"/>
              <a:gd name="connsiteY3" fmla="*/ 202208 h 1994900"/>
              <a:gd name="connsiteX4" fmla="*/ 2989040 w 4079587"/>
              <a:gd name="connsiteY4" fmla="*/ 854108 h 1994900"/>
              <a:gd name="connsiteX5" fmla="*/ 4079587 w 4079587"/>
              <a:gd name="connsiteY5" fmla="*/ 1554280 h 1994900"/>
              <a:gd name="connsiteX6" fmla="*/ 486948 w 4079587"/>
              <a:gd name="connsiteY6" fmla="*/ 1994900 h 1994900"/>
              <a:gd name="connsiteX7" fmla="*/ 335464 w 4079587"/>
              <a:gd name="connsiteY7" fmla="*/ 1273029 h 1994900"/>
              <a:gd name="connsiteX0" fmla="*/ 335464 w 4079587"/>
              <a:gd name="connsiteY0" fmla="*/ 1344084 h 2065955"/>
              <a:gd name="connsiteX1" fmla="*/ 0 w 4079587"/>
              <a:gd name="connsiteY1" fmla="*/ 111195 h 2065955"/>
              <a:gd name="connsiteX2" fmla="*/ 2736069 w 4079587"/>
              <a:gd name="connsiteY2" fmla="*/ 0 h 2065955"/>
              <a:gd name="connsiteX3" fmla="*/ 3029972 w 4079587"/>
              <a:gd name="connsiteY3" fmla="*/ 273263 h 2065955"/>
              <a:gd name="connsiteX4" fmla="*/ 2989040 w 4079587"/>
              <a:gd name="connsiteY4" fmla="*/ 925163 h 2065955"/>
              <a:gd name="connsiteX5" fmla="*/ 4079587 w 4079587"/>
              <a:gd name="connsiteY5" fmla="*/ 1625335 h 2065955"/>
              <a:gd name="connsiteX6" fmla="*/ 486948 w 4079587"/>
              <a:gd name="connsiteY6" fmla="*/ 2065955 h 2065955"/>
              <a:gd name="connsiteX7" fmla="*/ 335464 w 4079587"/>
              <a:gd name="connsiteY7" fmla="*/ 1344084 h 2065955"/>
              <a:gd name="connsiteX0" fmla="*/ 0 w 3744123"/>
              <a:gd name="connsiteY0" fmla="*/ 1344084 h 2065955"/>
              <a:gd name="connsiteX1" fmla="*/ 983326 w 3744123"/>
              <a:gd name="connsiteY1" fmla="*/ 78280 h 2065955"/>
              <a:gd name="connsiteX2" fmla="*/ 2400605 w 3744123"/>
              <a:gd name="connsiteY2" fmla="*/ 0 h 2065955"/>
              <a:gd name="connsiteX3" fmla="*/ 2694508 w 3744123"/>
              <a:gd name="connsiteY3" fmla="*/ 273263 h 2065955"/>
              <a:gd name="connsiteX4" fmla="*/ 2653576 w 3744123"/>
              <a:gd name="connsiteY4" fmla="*/ 925163 h 2065955"/>
              <a:gd name="connsiteX5" fmla="*/ 3744123 w 3744123"/>
              <a:gd name="connsiteY5" fmla="*/ 1625335 h 2065955"/>
              <a:gd name="connsiteX6" fmla="*/ 151484 w 3744123"/>
              <a:gd name="connsiteY6" fmla="*/ 2065955 h 2065955"/>
              <a:gd name="connsiteX7" fmla="*/ 0 w 3744123"/>
              <a:gd name="connsiteY7" fmla="*/ 1344084 h 2065955"/>
              <a:gd name="connsiteX0" fmla="*/ 0 w 3744123"/>
              <a:gd name="connsiteY0" fmla="*/ 1344084 h 2065955"/>
              <a:gd name="connsiteX1" fmla="*/ 983326 w 3744123"/>
              <a:gd name="connsiteY1" fmla="*/ 78280 h 2065955"/>
              <a:gd name="connsiteX2" fmla="*/ 2400605 w 3744123"/>
              <a:gd name="connsiteY2" fmla="*/ 0 h 2065955"/>
              <a:gd name="connsiteX3" fmla="*/ 2694508 w 3744123"/>
              <a:gd name="connsiteY3" fmla="*/ 273263 h 2065955"/>
              <a:gd name="connsiteX4" fmla="*/ 2653576 w 3744123"/>
              <a:gd name="connsiteY4" fmla="*/ 925163 h 2065955"/>
              <a:gd name="connsiteX5" fmla="*/ 3744123 w 3744123"/>
              <a:gd name="connsiteY5" fmla="*/ 1625335 h 2065955"/>
              <a:gd name="connsiteX6" fmla="*/ 151484 w 3744123"/>
              <a:gd name="connsiteY6" fmla="*/ 2065955 h 2065955"/>
              <a:gd name="connsiteX7" fmla="*/ 0 w 3744123"/>
              <a:gd name="connsiteY7" fmla="*/ 1344084 h 2065955"/>
              <a:gd name="connsiteX0" fmla="*/ 181545 w 3592639"/>
              <a:gd name="connsiteY0" fmla="*/ 1278253 h 2065955"/>
              <a:gd name="connsiteX1" fmla="*/ 831842 w 3592639"/>
              <a:gd name="connsiteY1" fmla="*/ 78280 h 2065955"/>
              <a:gd name="connsiteX2" fmla="*/ 2249121 w 3592639"/>
              <a:gd name="connsiteY2" fmla="*/ 0 h 2065955"/>
              <a:gd name="connsiteX3" fmla="*/ 2543024 w 3592639"/>
              <a:gd name="connsiteY3" fmla="*/ 273263 h 2065955"/>
              <a:gd name="connsiteX4" fmla="*/ 2502092 w 3592639"/>
              <a:gd name="connsiteY4" fmla="*/ 925163 h 2065955"/>
              <a:gd name="connsiteX5" fmla="*/ 3592639 w 3592639"/>
              <a:gd name="connsiteY5" fmla="*/ 1625335 h 2065955"/>
              <a:gd name="connsiteX6" fmla="*/ 0 w 3592639"/>
              <a:gd name="connsiteY6" fmla="*/ 2065955 h 2065955"/>
              <a:gd name="connsiteX7" fmla="*/ 181545 w 3592639"/>
              <a:gd name="connsiteY7" fmla="*/ 1278253 h 2065955"/>
              <a:gd name="connsiteX0" fmla="*/ 0 w 3411094"/>
              <a:gd name="connsiteY0" fmla="*/ 1278253 h 1836136"/>
              <a:gd name="connsiteX1" fmla="*/ 650297 w 3411094"/>
              <a:gd name="connsiteY1" fmla="*/ 78280 h 1836136"/>
              <a:gd name="connsiteX2" fmla="*/ 2067576 w 3411094"/>
              <a:gd name="connsiteY2" fmla="*/ 0 h 1836136"/>
              <a:gd name="connsiteX3" fmla="*/ 2361479 w 3411094"/>
              <a:gd name="connsiteY3" fmla="*/ 273263 h 1836136"/>
              <a:gd name="connsiteX4" fmla="*/ 2320547 w 3411094"/>
              <a:gd name="connsiteY4" fmla="*/ 925163 h 1836136"/>
              <a:gd name="connsiteX5" fmla="*/ 3411094 w 3411094"/>
              <a:gd name="connsiteY5" fmla="*/ 1625335 h 1836136"/>
              <a:gd name="connsiteX6" fmla="*/ 164804 w 3411094"/>
              <a:gd name="connsiteY6" fmla="*/ 1638058 h 1836136"/>
              <a:gd name="connsiteX7" fmla="*/ 0 w 3411094"/>
              <a:gd name="connsiteY7" fmla="*/ 1278253 h 1836136"/>
              <a:gd name="connsiteX0" fmla="*/ 0 w 2361479"/>
              <a:gd name="connsiteY0" fmla="*/ 1278253 h 1681675"/>
              <a:gd name="connsiteX1" fmla="*/ 650297 w 2361479"/>
              <a:gd name="connsiteY1" fmla="*/ 78280 h 1681675"/>
              <a:gd name="connsiteX2" fmla="*/ 2067576 w 2361479"/>
              <a:gd name="connsiteY2" fmla="*/ 0 h 1681675"/>
              <a:gd name="connsiteX3" fmla="*/ 2361479 w 2361479"/>
              <a:gd name="connsiteY3" fmla="*/ 273263 h 1681675"/>
              <a:gd name="connsiteX4" fmla="*/ 2320547 w 2361479"/>
              <a:gd name="connsiteY4" fmla="*/ 925163 h 1681675"/>
              <a:gd name="connsiteX5" fmla="*/ 2278800 w 2361479"/>
              <a:gd name="connsiteY5" fmla="*/ 1405901 h 1681675"/>
              <a:gd name="connsiteX6" fmla="*/ 164804 w 2361479"/>
              <a:gd name="connsiteY6" fmla="*/ 1638058 h 1681675"/>
              <a:gd name="connsiteX7" fmla="*/ 0 w 2361479"/>
              <a:gd name="connsiteY7" fmla="*/ 1278253 h 1681675"/>
              <a:gd name="connsiteX0" fmla="*/ 0 w 2521332"/>
              <a:gd name="connsiteY0" fmla="*/ 905214 h 1681676"/>
              <a:gd name="connsiteX1" fmla="*/ 810150 w 2521332"/>
              <a:gd name="connsiteY1" fmla="*/ 78280 h 1681676"/>
              <a:gd name="connsiteX2" fmla="*/ 2227429 w 2521332"/>
              <a:gd name="connsiteY2" fmla="*/ 0 h 1681676"/>
              <a:gd name="connsiteX3" fmla="*/ 2521332 w 2521332"/>
              <a:gd name="connsiteY3" fmla="*/ 273263 h 1681676"/>
              <a:gd name="connsiteX4" fmla="*/ 2480400 w 2521332"/>
              <a:gd name="connsiteY4" fmla="*/ 925163 h 1681676"/>
              <a:gd name="connsiteX5" fmla="*/ 2438653 w 2521332"/>
              <a:gd name="connsiteY5" fmla="*/ 1405901 h 1681676"/>
              <a:gd name="connsiteX6" fmla="*/ 324657 w 2521332"/>
              <a:gd name="connsiteY6" fmla="*/ 1638058 h 1681676"/>
              <a:gd name="connsiteX7" fmla="*/ 0 w 2521332"/>
              <a:gd name="connsiteY7" fmla="*/ 905214 h 1681676"/>
              <a:gd name="connsiteX0" fmla="*/ 0 w 2521332"/>
              <a:gd name="connsiteY0" fmla="*/ 905214 h 1770206"/>
              <a:gd name="connsiteX1" fmla="*/ 810150 w 2521332"/>
              <a:gd name="connsiteY1" fmla="*/ 78280 h 1770206"/>
              <a:gd name="connsiteX2" fmla="*/ 2227429 w 2521332"/>
              <a:gd name="connsiteY2" fmla="*/ 0 h 1770206"/>
              <a:gd name="connsiteX3" fmla="*/ 2521332 w 2521332"/>
              <a:gd name="connsiteY3" fmla="*/ 273263 h 1770206"/>
              <a:gd name="connsiteX4" fmla="*/ 2480400 w 2521332"/>
              <a:gd name="connsiteY4" fmla="*/ 925163 h 1770206"/>
              <a:gd name="connsiteX5" fmla="*/ 2412010 w 2521332"/>
              <a:gd name="connsiteY5" fmla="*/ 1537562 h 1770206"/>
              <a:gd name="connsiteX6" fmla="*/ 324657 w 2521332"/>
              <a:gd name="connsiteY6" fmla="*/ 1638058 h 1770206"/>
              <a:gd name="connsiteX7" fmla="*/ 0 w 2521332"/>
              <a:gd name="connsiteY7" fmla="*/ 905214 h 1770206"/>
              <a:gd name="connsiteX0" fmla="*/ 0 w 2521332"/>
              <a:gd name="connsiteY0" fmla="*/ 905214 h 1716701"/>
              <a:gd name="connsiteX1" fmla="*/ 810150 w 2521332"/>
              <a:gd name="connsiteY1" fmla="*/ 78280 h 1716701"/>
              <a:gd name="connsiteX2" fmla="*/ 2227429 w 2521332"/>
              <a:gd name="connsiteY2" fmla="*/ 0 h 1716701"/>
              <a:gd name="connsiteX3" fmla="*/ 2521332 w 2521332"/>
              <a:gd name="connsiteY3" fmla="*/ 273263 h 1716701"/>
              <a:gd name="connsiteX4" fmla="*/ 2480400 w 2521332"/>
              <a:gd name="connsiteY4" fmla="*/ 925163 h 1716701"/>
              <a:gd name="connsiteX5" fmla="*/ 2425331 w 2521332"/>
              <a:gd name="connsiteY5" fmla="*/ 1460760 h 1716701"/>
              <a:gd name="connsiteX6" fmla="*/ 324657 w 2521332"/>
              <a:gd name="connsiteY6" fmla="*/ 1638058 h 1716701"/>
              <a:gd name="connsiteX7" fmla="*/ 0 w 2521332"/>
              <a:gd name="connsiteY7" fmla="*/ 905214 h 1716701"/>
              <a:gd name="connsiteX0" fmla="*/ 0 w 2521332"/>
              <a:gd name="connsiteY0" fmla="*/ 905214 h 1638058"/>
              <a:gd name="connsiteX1" fmla="*/ 810150 w 2521332"/>
              <a:gd name="connsiteY1" fmla="*/ 78280 h 1638058"/>
              <a:gd name="connsiteX2" fmla="*/ 2227429 w 2521332"/>
              <a:gd name="connsiteY2" fmla="*/ 0 h 1638058"/>
              <a:gd name="connsiteX3" fmla="*/ 2521332 w 2521332"/>
              <a:gd name="connsiteY3" fmla="*/ 273263 h 1638058"/>
              <a:gd name="connsiteX4" fmla="*/ 2480400 w 2521332"/>
              <a:gd name="connsiteY4" fmla="*/ 925163 h 1638058"/>
              <a:gd name="connsiteX5" fmla="*/ 2425331 w 2521332"/>
              <a:gd name="connsiteY5" fmla="*/ 1460760 h 1638058"/>
              <a:gd name="connsiteX6" fmla="*/ 324657 w 2521332"/>
              <a:gd name="connsiteY6" fmla="*/ 1638058 h 1638058"/>
              <a:gd name="connsiteX7" fmla="*/ 0 w 2521332"/>
              <a:gd name="connsiteY7" fmla="*/ 905214 h 1638058"/>
              <a:gd name="connsiteX0" fmla="*/ 0 w 2521332"/>
              <a:gd name="connsiteY0" fmla="*/ 905214 h 1638058"/>
              <a:gd name="connsiteX1" fmla="*/ 810150 w 2521332"/>
              <a:gd name="connsiteY1" fmla="*/ 78280 h 1638058"/>
              <a:gd name="connsiteX2" fmla="*/ 2227429 w 2521332"/>
              <a:gd name="connsiteY2" fmla="*/ 0 h 1638058"/>
              <a:gd name="connsiteX3" fmla="*/ 2521332 w 2521332"/>
              <a:gd name="connsiteY3" fmla="*/ 273263 h 1638058"/>
              <a:gd name="connsiteX4" fmla="*/ 2480400 w 2521332"/>
              <a:gd name="connsiteY4" fmla="*/ 925163 h 1638058"/>
              <a:gd name="connsiteX5" fmla="*/ 2425331 w 2521332"/>
              <a:gd name="connsiteY5" fmla="*/ 1570477 h 1638058"/>
              <a:gd name="connsiteX6" fmla="*/ 324657 w 2521332"/>
              <a:gd name="connsiteY6" fmla="*/ 1638058 h 1638058"/>
              <a:gd name="connsiteX7" fmla="*/ 0 w 2521332"/>
              <a:gd name="connsiteY7" fmla="*/ 905214 h 163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332" h="1638058">
                <a:moveTo>
                  <a:pt x="0" y="905214"/>
                </a:moveTo>
                <a:lnTo>
                  <a:pt x="810150" y="78280"/>
                </a:lnTo>
                <a:cubicBezTo>
                  <a:pt x="1464631" y="30244"/>
                  <a:pt x="1089868" y="51891"/>
                  <a:pt x="2227429" y="0"/>
                </a:cubicBezTo>
                <a:lnTo>
                  <a:pt x="2521332" y="273263"/>
                </a:lnTo>
                <a:lnTo>
                  <a:pt x="2480400" y="925163"/>
                </a:lnTo>
                <a:lnTo>
                  <a:pt x="2425331" y="1570477"/>
                </a:lnTo>
                <a:cubicBezTo>
                  <a:pt x="1449606" y="1712148"/>
                  <a:pt x="1334888" y="1537417"/>
                  <a:pt x="324657" y="1638058"/>
                </a:cubicBezTo>
                <a:lnTo>
                  <a:pt x="0" y="905214"/>
                </a:lnTo>
                <a:close/>
              </a:path>
            </a:pathLst>
          </a:custGeom>
          <a:solidFill>
            <a:srgbClr val="FF00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Оглядові камери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4437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+mn-lt"/>
                <a:cs typeface="+mn-cs"/>
              </a:rPr>
              <a:t>Виявлення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uk-UA" dirty="0" smtClean="0">
                <a:latin typeface="+mn-lt"/>
                <a:cs typeface="+mn-cs"/>
              </a:rPr>
              <a:t>залишених предметів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+mn-lt"/>
                <a:cs typeface="+mn-cs"/>
              </a:rPr>
              <a:t>Виявлення переміщення предметів</a:t>
            </a:r>
            <a:endParaRPr lang="uk-UA" dirty="0">
              <a:latin typeface="+mn-lt"/>
              <a:cs typeface="+mn-cs"/>
            </a:endParaRPr>
          </a:p>
        </p:txBody>
      </p:sp>
      <p:pic>
        <p:nvPicPr>
          <p:cNvPr id="14" name="图片 13" descr="C:\Users\l02482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99560" y="1780275"/>
            <a:ext cx="59758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42578" y="1466200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Залишені предмети на певний період часу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97404" y="4283804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Переміщення певних предметів</a:t>
            </a:r>
            <a:endParaRPr lang="ru-RU" i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560" y="4598671"/>
            <a:ext cx="5975818" cy="199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Роботизовані</a:t>
            </a:r>
            <a:r>
              <a:rPr lang="uk-UA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камери</a:t>
            </a:r>
            <a:endParaRPr lang="uk-UA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50403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43" y="2365346"/>
            <a:ext cx="3840162" cy="2881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емиугольник 17"/>
          <p:cNvSpPr/>
          <p:nvPr/>
        </p:nvSpPr>
        <p:spPr>
          <a:xfrm>
            <a:off x="1127793" y="2990821"/>
            <a:ext cx="1955800" cy="1595437"/>
          </a:xfrm>
          <a:custGeom>
            <a:avLst/>
            <a:gdLst>
              <a:gd name="connsiteX0" fmla="*/ -11 w 4251324"/>
              <a:gd name="connsiteY0" fmla="*/ 1149692 h 1787716"/>
              <a:gd name="connsiteX1" fmla="*/ 421011 w 4251324"/>
              <a:gd name="connsiteY1" fmla="*/ 354081 h 1787716"/>
              <a:gd name="connsiteX2" fmla="*/ 2125662 w 4251324"/>
              <a:gd name="connsiteY2" fmla="*/ 0 h 1787716"/>
              <a:gd name="connsiteX3" fmla="*/ 3830313 w 4251324"/>
              <a:gd name="connsiteY3" fmla="*/ 354081 h 1787716"/>
              <a:gd name="connsiteX4" fmla="*/ 4251335 w 4251324"/>
              <a:gd name="connsiteY4" fmla="*/ 1149692 h 1787716"/>
              <a:gd name="connsiteX5" fmla="*/ 3071665 w 4251324"/>
              <a:gd name="connsiteY5" fmla="*/ 1787725 h 1787716"/>
              <a:gd name="connsiteX6" fmla="*/ 1179659 w 4251324"/>
              <a:gd name="connsiteY6" fmla="*/ 1787725 h 1787716"/>
              <a:gd name="connsiteX7" fmla="*/ -11 w 4251324"/>
              <a:gd name="connsiteY7" fmla="*/ 1149692 h 1787716"/>
              <a:gd name="connsiteX0" fmla="*/ 0 w 4251346"/>
              <a:gd name="connsiteY0" fmla="*/ 1149692 h 1787725"/>
              <a:gd name="connsiteX1" fmla="*/ 300253 w 4251346"/>
              <a:gd name="connsiteY1" fmla="*/ 224685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149692 h 1787725"/>
              <a:gd name="connsiteX1" fmla="*/ 24208 w 4251346"/>
              <a:gd name="connsiteY1" fmla="*/ 388587 h 1787725"/>
              <a:gd name="connsiteX2" fmla="*/ 2125673 w 4251346"/>
              <a:gd name="connsiteY2" fmla="*/ 0 h 1787725"/>
              <a:gd name="connsiteX3" fmla="*/ 3830324 w 4251346"/>
              <a:gd name="connsiteY3" fmla="*/ 354081 h 1787725"/>
              <a:gd name="connsiteX4" fmla="*/ 4251346 w 4251346"/>
              <a:gd name="connsiteY4" fmla="*/ 1149692 h 1787725"/>
              <a:gd name="connsiteX5" fmla="*/ 3071676 w 4251346"/>
              <a:gd name="connsiteY5" fmla="*/ 1787725 h 1787725"/>
              <a:gd name="connsiteX6" fmla="*/ 1179670 w 4251346"/>
              <a:gd name="connsiteY6" fmla="*/ 1787725 h 1787725"/>
              <a:gd name="connsiteX7" fmla="*/ 0 w 4251346"/>
              <a:gd name="connsiteY7" fmla="*/ 1149692 h 1787725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830324 w 4251346"/>
              <a:gd name="connsiteY3" fmla="*/ 405839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1346"/>
              <a:gd name="connsiteY0" fmla="*/ 1201450 h 1839483"/>
              <a:gd name="connsiteX1" fmla="*/ 24208 w 4251346"/>
              <a:gd name="connsiteY1" fmla="*/ 440345 h 1839483"/>
              <a:gd name="connsiteX2" fmla="*/ 1987651 w 4251346"/>
              <a:gd name="connsiteY2" fmla="*/ 0 h 1839483"/>
              <a:gd name="connsiteX3" fmla="*/ 3347244 w 4251346"/>
              <a:gd name="connsiteY3" fmla="*/ 207432 h 1839483"/>
              <a:gd name="connsiteX4" fmla="*/ 4251346 w 4251346"/>
              <a:gd name="connsiteY4" fmla="*/ 1201450 h 1839483"/>
              <a:gd name="connsiteX5" fmla="*/ 3071676 w 4251346"/>
              <a:gd name="connsiteY5" fmla="*/ 1839483 h 1839483"/>
              <a:gd name="connsiteX6" fmla="*/ 1179670 w 4251346"/>
              <a:gd name="connsiteY6" fmla="*/ 1839483 h 1839483"/>
              <a:gd name="connsiteX7" fmla="*/ 0 w 4251346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3071676 w 4259972"/>
              <a:gd name="connsiteY5" fmla="*/ 1839483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39483"/>
              <a:gd name="connsiteX1" fmla="*/ 24208 w 4259972"/>
              <a:gd name="connsiteY1" fmla="*/ 440345 h 1839483"/>
              <a:gd name="connsiteX2" fmla="*/ 1987651 w 4259972"/>
              <a:gd name="connsiteY2" fmla="*/ 0 h 1839483"/>
              <a:gd name="connsiteX3" fmla="*/ 3347244 w 4259972"/>
              <a:gd name="connsiteY3" fmla="*/ 207432 h 1839483"/>
              <a:gd name="connsiteX4" fmla="*/ 4259972 w 4259972"/>
              <a:gd name="connsiteY4" fmla="*/ 692491 h 1839483"/>
              <a:gd name="connsiteX5" fmla="*/ 4210363 w 4259972"/>
              <a:gd name="connsiteY5" fmla="*/ 1537559 h 1839483"/>
              <a:gd name="connsiteX6" fmla="*/ 1179670 w 4259972"/>
              <a:gd name="connsiteY6" fmla="*/ 1839483 h 1839483"/>
              <a:gd name="connsiteX7" fmla="*/ 0 w 4259972"/>
              <a:gd name="connsiteY7" fmla="*/ 1201450 h 1839483"/>
              <a:gd name="connsiteX0" fmla="*/ 0 w 4259972"/>
              <a:gd name="connsiteY0" fmla="*/ 1201450 h 1843826"/>
              <a:gd name="connsiteX1" fmla="*/ 24208 w 4259972"/>
              <a:gd name="connsiteY1" fmla="*/ 440345 h 1843826"/>
              <a:gd name="connsiteX2" fmla="*/ 1987651 w 4259972"/>
              <a:gd name="connsiteY2" fmla="*/ 0 h 1843826"/>
              <a:gd name="connsiteX3" fmla="*/ 3347244 w 4259972"/>
              <a:gd name="connsiteY3" fmla="*/ 207432 h 1843826"/>
              <a:gd name="connsiteX4" fmla="*/ 4259972 w 4259972"/>
              <a:gd name="connsiteY4" fmla="*/ 692491 h 1843826"/>
              <a:gd name="connsiteX5" fmla="*/ 4210363 w 4259972"/>
              <a:gd name="connsiteY5" fmla="*/ 1537559 h 1843826"/>
              <a:gd name="connsiteX6" fmla="*/ 1179670 w 4259972"/>
              <a:gd name="connsiteY6" fmla="*/ 1839483 h 1843826"/>
              <a:gd name="connsiteX7" fmla="*/ 0 w 4259972"/>
              <a:gd name="connsiteY7" fmla="*/ 1201450 h 1843826"/>
              <a:gd name="connsiteX0" fmla="*/ 0 w 4259972"/>
              <a:gd name="connsiteY0" fmla="*/ 1201450 h 1831701"/>
              <a:gd name="connsiteX1" fmla="*/ 24208 w 4259972"/>
              <a:gd name="connsiteY1" fmla="*/ 440345 h 1831701"/>
              <a:gd name="connsiteX2" fmla="*/ 1987651 w 4259972"/>
              <a:gd name="connsiteY2" fmla="*/ 0 h 1831701"/>
              <a:gd name="connsiteX3" fmla="*/ 3347244 w 4259972"/>
              <a:gd name="connsiteY3" fmla="*/ 207432 h 1831701"/>
              <a:gd name="connsiteX4" fmla="*/ 4259972 w 4259972"/>
              <a:gd name="connsiteY4" fmla="*/ 692491 h 1831701"/>
              <a:gd name="connsiteX5" fmla="*/ 4210363 w 4259972"/>
              <a:gd name="connsiteY5" fmla="*/ 1537559 h 1831701"/>
              <a:gd name="connsiteX6" fmla="*/ 58236 w 4259972"/>
              <a:gd name="connsiteY6" fmla="*/ 1813604 h 1831701"/>
              <a:gd name="connsiteX7" fmla="*/ 0 w 4259972"/>
              <a:gd name="connsiteY7" fmla="*/ 1201450 h 1831701"/>
              <a:gd name="connsiteX0" fmla="*/ 0 w 4225466"/>
              <a:gd name="connsiteY0" fmla="*/ 1201450 h 1831701"/>
              <a:gd name="connsiteX1" fmla="*/ 24208 w 4225466"/>
              <a:gd name="connsiteY1" fmla="*/ 440345 h 1831701"/>
              <a:gd name="connsiteX2" fmla="*/ 1987651 w 4225466"/>
              <a:gd name="connsiteY2" fmla="*/ 0 h 1831701"/>
              <a:gd name="connsiteX3" fmla="*/ 3347244 w 4225466"/>
              <a:gd name="connsiteY3" fmla="*/ 207432 h 1831701"/>
              <a:gd name="connsiteX4" fmla="*/ 4225466 w 4225466"/>
              <a:gd name="connsiteY4" fmla="*/ 563095 h 1831701"/>
              <a:gd name="connsiteX5" fmla="*/ 4210363 w 4225466"/>
              <a:gd name="connsiteY5" fmla="*/ 1537559 h 1831701"/>
              <a:gd name="connsiteX6" fmla="*/ 58236 w 4225466"/>
              <a:gd name="connsiteY6" fmla="*/ 1813604 h 1831701"/>
              <a:gd name="connsiteX7" fmla="*/ 0 w 4225466"/>
              <a:gd name="connsiteY7" fmla="*/ 1201450 h 1831701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347244 w 4225466"/>
              <a:gd name="connsiteY3" fmla="*/ 723104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225466"/>
              <a:gd name="connsiteY0" fmla="*/ 1717122 h 2347373"/>
              <a:gd name="connsiteX1" fmla="*/ 24208 w 4225466"/>
              <a:gd name="connsiteY1" fmla="*/ 956017 h 2347373"/>
              <a:gd name="connsiteX2" fmla="*/ 1761192 w 4225466"/>
              <a:gd name="connsiteY2" fmla="*/ 0 h 2347373"/>
              <a:gd name="connsiteX3" fmla="*/ 3107463 w 4225466"/>
              <a:gd name="connsiteY3" fmla="*/ 690189 h 2347373"/>
              <a:gd name="connsiteX4" fmla="*/ 4225466 w 4225466"/>
              <a:gd name="connsiteY4" fmla="*/ 1078767 h 2347373"/>
              <a:gd name="connsiteX5" fmla="*/ 4210363 w 4225466"/>
              <a:gd name="connsiteY5" fmla="*/ 2053231 h 2347373"/>
              <a:gd name="connsiteX6" fmla="*/ 58236 w 4225466"/>
              <a:gd name="connsiteY6" fmla="*/ 2329276 h 2347373"/>
              <a:gd name="connsiteX7" fmla="*/ 0 w 4225466"/>
              <a:gd name="connsiteY7" fmla="*/ 1717122 h 2347373"/>
              <a:gd name="connsiteX0" fmla="*/ 0 w 4358678"/>
              <a:gd name="connsiteY0" fmla="*/ 1717122 h 2347373"/>
              <a:gd name="connsiteX1" fmla="*/ 24208 w 4358678"/>
              <a:gd name="connsiteY1" fmla="*/ 956017 h 2347373"/>
              <a:gd name="connsiteX2" fmla="*/ 1761192 w 4358678"/>
              <a:gd name="connsiteY2" fmla="*/ 0 h 2347373"/>
              <a:gd name="connsiteX3" fmla="*/ 3107463 w 4358678"/>
              <a:gd name="connsiteY3" fmla="*/ 690189 h 2347373"/>
              <a:gd name="connsiteX4" fmla="*/ 4358678 w 4358678"/>
              <a:gd name="connsiteY4" fmla="*/ 1309174 h 2347373"/>
              <a:gd name="connsiteX5" fmla="*/ 4210363 w 4358678"/>
              <a:gd name="connsiteY5" fmla="*/ 2053231 h 2347373"/>
              <a:gd name="connsiteX6" fmla="*/ 58236 w 4358678"/>
              <a:gd name="connsiteY6" fmla="*/ 2329276 h 2347373"/>
              <a:gd name="connsiteX7" fmla="*/ 0 w 4358678"/>
              <a:gd name="connsiteY7" fmla="*/ 1717122 h 2347373"/>
              <a:gd name="connsiteX0" fmla="*/ 0 w 4358678"/>
              <a:gd name="connsiteY0" fmla="*/ 1717122 h 2329275"/>
              <a:gd name="connsiteX1" fmla="*/ 24208 w 4358678"/>
              <a:gd name="connsiteY1" fmla="*/ 956017 h 2329275"/>
              <a:gd name="connsiteX2" fmla="*/ 1761192 w 4358678"/>
              <a:gd name="connsiteY2" fmla="*/ 0 h 2329275"/>
              <a:gd name="connsiteX3" fmla="*/ 3107463 w 4358678"/>
              <a:gd name="connsiteY3" fmla="*/ 690189 h 2329275"/>
              <a:gd name="connsiteX4" fmla="*/ 4358678 w 4358678"/>
              <a:gd name="connsiteY4" fmla="*/ 1309174 h 2329275"/>
              <a:gd name="connsiteX5" fmla="*/ 3744123 w 4358678"/>
              <a:gd name="connsiteY5" fmla="*/ 1998373 h 2329275"/>
              <a:gd name="connsiteX6" fmla="*/ 58236 w 4358678"/>
              <a:gd name="connsiteY6" fmla="*/ 2329276 h 2329275"/>
              <a:gd name="connsiteX7" fmla="*/ 0 w 4358678"/>
              <a:gd name="connsiteY7" fmla="*/ 1717122 h 2329275"/>
              <a:gd name="connsiteX0" fmla="*/ 0 w 4358678"/>
              <a:gd name="connsiteY0" fmla="*/ 1717122 h 2438993"/>
              <a:gd name="connsiteX1" fmla="*/ 24208 w 4358678"/>
              <a:gd name="connsiteY1" fmla="*/ 956017 h 2438993"/>
              <a:gd name="connsiteX2" fmla="*/ 1761192 w 4358678"/>
              <a:gd name="connsiteY2" fmla="*/ 0 h 2438993"/>
              <a:gd name="connsiteX3" fmla="*/ 3107463 w 4358678"/>
              <a:gd name="connsiteY3" fmla="*/ 690189 h 2438993"/>
              <a:gd name="connsiteX4" fmla="*/ 4358678 w 4358678"/>
              <a:gd name="connsiteY4" fmla="*/ 1309174 h 2438993"/>
              <a:gd name="connsiteX5" fmla="*/ 3744123 w 4358678"/>
              <a:gd name="connsiteY5" fmla="*/ 1998373 h 2438993"/>
              <a:gd name="connsiteX6" fmla="*/ 151484 w 4358678"/>
              <a:gd name="connsiteY6" fmla="*/ 2438993 h 2438993"/>
              <a:gd name="connsiteX7" fmla="*/ 0 w 4358678"/>
              <a:gd name="connsiteY7" fmla="*/ 1717122 h 2438993"/>
              <a:gd name="connsiteX0" fmla="*/ 335464 w 4694142"/>
              <a:gd name="connsiteY0" fmla="*/ 1717122 h 2438993"/>
              <a:gd name="connsiteX1" fmla="*/ 0 w 4694142"/>
              <a:gd name="connsiteY1" fmla="*/ 484233 h 2438993"/>
              <a:gd name="connsiteX2" fmla="*/ 2096656 w 4694142"/>
              <a:gd name="connsiteY2" fmla="*/ 0 h 2438993"/>
              <a:gd name="connsiteX3" fmla="*/ 3442927 w 4694142"/>
              <a:gd name="connsiteY3" fmla="*/ 690189 h 2438993"/>
              <a:gd name="connsiteX4" fmla="*/ 4694142 w 4694142"/>
              <a:gd name="connsiteY4" fmla="*/ 1309174 h 2438993"/>
              <a:gd name="connsiteX5" fmla="*/ 4079587 w 4694142"/>
              <a:gd name="connsiteY5" fmla="*/ 1998373 h 2438993"/>
              <a:gd name="connsiteX6" fmla="*/ 486948 w 4694142"/>
              <a:gd name="connsiteY6" fmla="*/ 2438993 h 2438993"/>
              <a:gd name="connsiteX7" fmla="*/ 335464 w 4694142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3442927 w 4079587"/>
              <a:gd name="connsiteY3" fmla="*/ 690189 h 2438993"/>
              <a:gd name="connsiteX4" fmla="*/ 2722616 w 4079587"/>
              <a:gd name="connsiteY4" fmla="*/ 1265287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717122 h 2438993"/>
              <a:gd name="connsiteX1" fmla="*/ 0 w 4079587"/>
              <a:gd name="connsiteY1" fmla="*/ 484233 h 2438993"/>
              <a:gd name="connsiteX2" fmla="*/ 2096656 w 4079587"/>
              <a:gd name="connsiteY2" fmla="*/ 0 h 2438993"/>
              <a:gd name="connsiteX3" fmla="*/ 2936724 w 4079587"/>
              <a:gd name="connsiteY3" fmla="*/ 657274 h 2438993"/>
              <a:gd name="connsiteX4" fmla="*/ 2722616 w 4079587"/>
              <a:gd name="connsiteY4" fmla="*/ 1265287 h 2438993"/>
              <a:gd name="connsiteX5" fmla="*/ 4079587 w 4079587"/>
              <a:gd name="connsiteY5" fmla="*/ 1998373 h 2438993"/>
              <a:gd name="connsiteX6" fmla="*/ 486948 w 4079587"/>
              <a:gd name="connsiteY6" fmla="*/ 2438993 h 2438993"/>
              <a:gd name="connsiteX7" fmla="*/ 335464 w 4079587"/>
              <a:gd name="connsiteY7" fmla="*/ 1717122 h 2438993"/>
              <a:gd name="connsiteX0" fmla="*/ 335464 w 4079587"/>
              <a:gd name="connsiteY0" fmla="*/ 1271956 h 1993827"/>
              <a:gd name="connsiteX1" fmla="*/ 0 w 4079587"/>
              <a:gd name="connsiteY1" fmla="*/ 39067 h 1993827"/>
              <a:gd name="connsiteX2" fmla="*/ 2176582 w 4079587"/>
              <a:gd name="connsiteY2" fmla="*/ 158279 h 1993827"/>
              <a:gd name="connsiteX3" fmla="*/ 2936724 w 4079587"/>
              <a:gd name="connsiteY3" fmla="*/ 212108 h 1993827"/>
              <a:gd name="connsiteX4" fmla="*/ 2722616 w 4079587"/>
              <a:gd name="connsiteY4" fmla="*/ 820121 h 1993827"/>
              <a:gd name="connsiteX5" fmla="*/ 4079587 w 4079587"/>
              <a:gd name="connsiteY5" fmla="*/ 1553207 h 1993827"/>
              <a:gd name="connsiteX6" fmla="*/ 486948 w 4079587"/>
              <a:gd name="connsiteY6" fmla="*/ 1993827 h 1993827"/>
              <a:gd name="connsiteX7" fmla="*/ 335464 w 4079587"/>
              <a:gd name="connsiteY7" fmla="*/ 1271956 h 1993827"/>
              <a:gd name="connsiteX0" fmla="*/ 0 w 3744123"/>
              <a:gd name="connsiteY0" fmla="*/ 1113677 h 1835548"/>
              <a:gd name="connsiteX1" fmla="*/ 517088 w 3744123"/>
              <a:gd name="connsiteY1" fmla="*/ 264798 h 1835548"/>
              <a:gd name="connsiteX2" fmla="*/ 1841118 w 3744123"/>
              <a:gd name="connsiteY2" fmla="*/ 0 h 1835548"/>
              <a:gd name="connsiteX3" fmla="*/ 2601260 w 3744123"/>
              <a:gd name="connsiteY3" fmla="*/ 53829 h 1835548"/>
              <a:gd name="connsiteX4" fmla="*/ 2387152 w 3744123"/>
              <a:gd name="connsiteY4" fmla="*/ 661842 h 1835548"/>
              <a:gd name="connsiteX5" fmla="*/ 3744123 w 3744123"/>
              <a:gd name="connsiteY5" fmla="*/ 1394928 h 1835548"/>
              <a:gd name="connsiteX6" fmla="*/ 151484 w 3744123"/>
              <a:gd name="connsiteY6" fmla="*/ 1835548 h 1835548"/>
              <a:gd name="connsiteX7" fmla="*/ 0 w 3744123"/>
              <a:gd name="connsiteY7" fmla="*/ 1113677 h 1835548"/>
              <a:gd name="connsiteX0" fmla="*/ 0 w 3744123"/>
              <a:gd name="connsiteY0" fmla="*/ 1113677 h 1591890"/>
              <a:gd name="connsiteX1" fmla="*/ 517088 w 3744123"/>
              <a:gd name="connsiteY1" fmla="*/ 264798 h 1591890"/>
              <a:gd name="connsiteX2" fmla="*/ 1841118 w 3744123"/>
              <a:gd name="connsiteY2" fmla="*/ 0 h 1591890"/>
              <a:gd name="connsiteX3" fmla="*/ 2601260 w 3744123"/>
              <a:gd name="connsiteY3" fmla="*/ 53829 h 1591890"/>
              <a:gd name="connsiteX4" fmla="*/ 2387152 w 3744123"/>
              <a:gd name="connsiteY4" fmla="*/ 661842 h 1591890"/>
              <a:gd name="connsiteX5" fmla="*/ 3744123 w 3744123"/>
              <a:gd name="connsiteY5" fmla="*/ 1394928 h 1591890"/>
              <a:gd name="connsiteX6" fmla="*/ 591079 w 3744123"/>
              <a:gd name="connsiteY6" fmla="*/ 1341820 h 1591890"/>
              <a:gd name="connsiteX7" fmla="*/ 0 w 3744123"/>
              <a:gd name="connsiteY7" fmla="*/ 1113677 h 1591890"/>
              <a:gd name="connsiteX0" fmla="*/ 0 w 2611829"/>
              <a:gd name="connsiteY0" fmla="*/ 1113677 h 1420463"/>
              <a:gd name="connsiteX1" fmla="*/ 517088 w 2611829"/>
              <a:gd name="connsiteY1" fmla="*/ 264798 h 1420463"/>
              <a:gd name="connsiteX2" fmla="*/ 1841118 w 2611829"/>
              <a:gd name="connsiteY2" fmla="*/ 0 h 1420463"/>
              <a:gd name="connsiteX3" fmla="*/ 2601260 w 2611829"/>
              <a:gd name="connsiteY3" fmla="*/ 53829 h 1420463"/>
              <a:gd name="connsiteX4" fmla="*/ 2387152 w 2611829"/>
              <a:gd name="connsiteY4" fmla="*/ 661842 h 1420463"/>
              <a:gd name="connsiteX5" fmla="*/ 2611829 w 2611829"/>
              <a:gd name="connsiteY5" fmla="*/ 1164522 h 1420463"/>
              <a:gd name="connsiteX6" fmla="*/ 591079 w 2611829"/>
              <a:gd name="connsiteY6" fmla="*/ 1341820 h 1420463"/>
              <a:gd name="connsiteX7" fmla="*/ 0 w 2611829"/>
              <a:gd name="connsiteY7" fmla="*/ 1113677 h 1420463"/>
              <a:gd name="connsiteX0" fmla="*/ 0 w 2611829"/>
              <a:gd name="connsiteY0" fmla="*/ 1113677 h 1594169"/>
              <a:gd name="connsiteX1" fmla="*/ 517088 w 2611829"/>
              <a:gd name="connsiteY1" fmla="*/ 264798 h 1594169"/>
              <a:gd name="connsiteX2" fmla="*/ 1841118 w 2611829"/>
              <a:gd name="connsiteY2" fmla="*/ 0 h 1594169"/>
              <a:gd name="connsiteX3" fmla="*/ 2601260 w 2611829"/>
              <a:gd name="connsiteY3" fmla="*/ 53829 h 1594169"/>
              <a:gd name="connsiteX4" fmla="*/ 2387152 w 2611829"/>
              <a:gd name="connsiteY4" fmla="*/ 661842 h 1594169"/>
              <a:gd name="connsiteX5" fmla="*/ 2611829 w 2611829"/>
              <a:gd name="connsiteY5" fmla="*/ 1164522 h 1594169"/>
              <a:gd name="connsiteX6" fmla="*/ 1177208 w 2611829"/>
              <a:gd name="connsiteY6" fmla="*/ 1594169 h 1594169"/>
              <a:gd name="connsiteX7" fmla="*/ 0 w 2611829"/>
              <a:gd name="connsiteY7" fmla="*/ 1113677 h 1594169"/>
              <a:gd name="connsiteX0" fmla="*/ 0 w 2276587"/>
              <a:gd name="connsiteY0" fmla="*/ 1209166 h 1594169"/>
              <a:gd name="connsiteX1" fmla="*/ 181846 w 2276587"/>
              <a:gd name="connsiteY1" fmla="*/ 264798 h 1594169"/>
              <a:gd name="connsiteX2" fmla="*/ 1505876 w 2276587"/>
              <a:gd name="connsiteY2" fmla="*/ 0 h 1594169"/>
              <a:gd name="connsiteX3" fmla="*/ 2266018 w 2276587"/>
              <a:gd name="connsiteY3" fmla="*/ 53829 h 1594169"/>
              <a:gd name="connsiteX4" fmla="*/ 2051910 w 2276587"/>
              <a:gd name="connsiteY4" fmla="*/ 661842 h 1594169"/>
              <a:gd name="connsiteX5" fmla="*/ 2276587 w 2276587"/>
              <a:gd name="connsiteY5" fmla="*/ 1164522 h 1594169"/>
              <a:gd name="connsiteX6" fmla="*/ 841966 w 2276587"/>
              <a:gd name="connsiteY6" fmla="*/ 1594169 h 1594169"/>
              <a:gd name="connsiteX7" fmla="*/ 0 w 2276587"/>
              <a:gd name="connsiteY7" fmla="*/ 1209166 h 1594169"/>
              <a:gd name="connsiteX0" fmla="*/ 0 w 2488907"/>
              <a:gd name="connsiteY0" fmla="*/ 1247362 h 1594169"/>
              <a:gd name="connsiteX1" fmla="*/ 394166 w 2488907"/>
              <a:gd name="connsiteY1" fmla="*/ 264798 h 1594169"/>
              <a:gd name="connsiteX2" fmla="*/ 1718196 w 2488907"/>
              <a:gd name="connsiteY2" fmla="*/ 0 h 1594169"/>
              <a:gd name="connsiteX3" fmla="*/ 2478338 w 2488907"/>
              <a:gd name="connsiteY3" fmla="*/ 53829 h 1594169"/>
              <a:gd name="connsiteX4" fmla="*/ 2264230 w 2488907"/>
              <a:gd name="connsiteY4" fmla="*/ 661842 h 1594169"/>
              <a:gd name="connsiteX5" fmla="*/ 2488907 w 2488907"/>
              <a:gd name="connsiteY5" fmla="*/ 1164522 h 1594169"/>
              <a:gd name="connsiteX6" fmla="*/ 1054286 w 2488907"/>
              <a:gd name="connsiteY6" fmla="*/ 1594169 h 1594169"/>
              <a:gd name="connsiteX7" fmla="*/ 0 w 2488907"/>
              <a:gd name="connsiteY7" fmla="*/ 1247362 h 1594169"/>
              <a:gd name="connsiteX0" fmla="*/ 0 w 2488907"/>
              <a:gd name="connsiteY0" fmla="*/ 1247362 h 1661012"/>
              <a:gd name="connsiteX1" fmla="*/ 394166 w 2488907"/>
              <a:gd name="connsiteY1" fmla="*/ 264798 h 1661012"/>
              <a:gd name="connsiteX2" fmla="*/ 1718196 w 2488907"/>
              <a:gd name="connsiteY2" fmla="*/ 0 h 1661012"/>
              <a:gd name="connsiteX3" fmla="*/ 2478338 w 2488907"/>
              <a:gd name="connsiteY3" fmla="*/ 53829 h 1661012"/>
              <a:gd name="connsiteX4" fmla="*/ 2264230 w 2488907"/>
              <a:gd name="connsiteY4" fmla="*/ 661842 h 1661012"/>
              <a:gd name="connsiteX5" fmla="*/ 2488907 w 2488907"/>
              <a:gd name="connsiteY5" fmla="*/ 1164522 h 1661012"/>
              <a:gd name="connsiteX6" fmla="*/ 1065462 w 2488907"/>
              <a:gd name="connsiteY6" fmla="*/ 1661012 h 1661012"/>
              <a:gd name="connsiteX7" fmla="*/ 0 w 2488907"/>
              <a:gd name="connsiteY7" fmla="*/ 1247362 h 1661012"/>
              <a:gd name="connsiteX0" fmla="*/ 0 w 2533605"/>
              <a:gd name="connsiteY0" fmla="*/ 1247362 h 1661012"/>
              <a:gd name="connsiteX1" fmla="*/ 394166 w 2533605"/>
              <a:gd name="connsiteY1" fmla="*/ 264798 h 1661012"/>
              <a:gd name="connsiteX2" fmla="*/ 1718196 w 2533605"/>
              <a:gd name="connsiteY2" fmla="*/ 0 h 1661012"/>
              <a:gd name="connsiteX3" fmla="*/ 2478338 w 2533605"/>
              <a:gd name="connsiteY3" fmla="*/ 53829 h 1661012"/>
              <a:gd name="connsiteX4" fmla="*/ 2264230 w 2533605"/>
              <a:gd name="connsiteY4" fmla="*/ 661842 h 1661012"/>
              <a:gd name="connsiteX5" fmla="*/ 2533605 w 2533605"/>
              <a:gd name="connsiteY5" fmla="*/ 1164522 h 1661012"/>
              <a:gd name="connsiteX6" fmla="*/ 1065462 w 2533605"/>
              <a:gd name="connsiteY6" fmla="*/ 1661012 h 1661012"/>
              <a:gd name="connsiteX7" fmla="*/ 0 w 2533605"/>
              <a:gd name="connsiteY7" fmla="*/ 1247362 h 1661012"/>
              <a:gd name="connsiteX0" fmla="*/ 0 w 2533605"/>
              <a:gd name="connsiteY0" fmla="*/ 1247362 h 1661012"/>
              <a:gd name="connsiteX1" fmla="*/ 394166 w 2533605"/>
              <a:gd name="connsiteY1" fmla="*/ 264798 h 1661012"/>
              <a:gd name="connsiteX2" fmla="*/ 1718196 w 2533605"/>
              <a:gd name="connsiteY2" fmla="*/ 0 h 1661012"/>
              <a:gd name="connsiteX3" fmla="*/ 2478338 w 2533605"/>
              <a:gd name="connsiteY3" fmla="*/ 53829 h 1661012"/>
              <a:gd name="connsiteX4" fmla="*/ 2431851 w 2533605"/>
              <a:gd name="connsiteY4" fmla="*/ 661842 h 1661012"/>
              <a:gd name="connsiteX5" fmla="*/ 2533605 w 2533605"/>
              <a:gd name="connsiteY5" fmla="*/ 1164522 h 1661012"/>
              <a:gd name="connsiteX6" fmla="*/ 1065462 w 2533605"/>
              <a:gd name="connsiteY6" fmla="*/ 1661012 h 1661012"/>
              <a:gd name="connsiteX7" fmla="*/ 0 w 2533605"/>
              <a:gd name="connsiteY7" fmla="*/ 1247362 h 1661012"/>
              <a:gd name="connsiteX0" fmla="*/ 0 w 2533605"/>
              <a:gd name="connsiteY0" fmla="*/ 1308120 h 1721770"/>
              <a:gd name="connsiteX1" fmla="*/ 394166 w 2533605"/>
              <a:gd name="connsiteY1" fmla="*/ 325556 h 1721770"/>
              <a:gd name="connsiteX2" fmla="*/ 1718196 w 2533605"/>
              <a:gd name="connsiteY2" fmla="*/ 60758 h 1721770"/>
              <a:gd name="connsiteX3" fmla="*/ 2500686 w 2533605"/>
              <a:gd name="connsiteY3" fmla="*/ 0 h 1721770"/>
              <a:gd name="connsiteX4" fmla="*/ 2431851 w 2533605"/>
              <a:gd name="connsiteY4" fmla="*/ 722600 h 1721770"/>
              <a:gd name="connsiteX5" fmla="*/ 2533605 w 2533605"/>
              <a:gd name="connsiteY5" fmla="*/ 1225280 h 1721770"/>
              <a:gd name="connsiteX6" fmla="*/ 1065462 w 2533605"/>
              <a:gd name="connsiteY6" fmla="*/ 1721770 h 1721770"/>
              <a:gd name="connsiteX7" fmla="*/ 0 w 2533605"/>
              <a:gd name="connsiteY7" fmla="*/ 1308120 h 1721770"/>
              <a:gd name="connsiteX0" fmla="*/ 0 w 2533605"/>
              <a:gd name="connsiteY0" fmla="*/ 1352401 h 1766051"/>
              <a:gd name="connsiteX1" fmla="*/ 394166 w 2533605"/>
              <a:gd name="connsiteY1" fmla="*/ 369837 h 1766051"/>
              <a:gd name="connsiteX2" fmla="*/ 1595273 w 2533605"/>
              <a:gd name="connsiteY2" fmla="*/ 0 h 1766051"/>
              <a:gd name="connsiteX3" fmla="*/ 2500686 w 2533605"/>
              <a:gd name="connsiteY3" fmla="*/ 44281 h 1766051"/>
              <a:gd name="connsiteX4" fmla="*/ 2431851 w 2533605"/>
              <a:gd name="connsiteY4" fmla="*/ 766881 h 1766051"/>
              <a:gd name="connsiteX5" fmla="*/ 2533605 w 2533605"/>
              <a:gd name="connsiteY5" fmla="*/ 1269561 h 1766051"/>
              <a:gd name="connsiteX6" fmla="*/ 1065462 w 2533605"/>
              <a:gd name="connsiteY6" fmla="*/ 1766051 h 1766051"/>
              <a:gd name="connsiteX7" fmla="*/ 0 w 2533605"/>
              <a:gd name="connsiteY7" fmla="*/ 1352401 h 176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3605" h="1766051">
                <a:moveTo>
                  <a:pt x="0" y="1352401"/>
                </a:moveTo>
                <a:lnTo>
                  <a:pt x="394166" y="369837"/>
                </a:lnTo>
                <a:cubicBezTo>
                  <a:pt x="1048647" y="223055"/>
                  <a:pt x="457712" y="51891"/>
                  <a:pt x="1595273" y="0"/>
                </a:cubicBezTo>
                <a:lnTo>
                  <a:pt x="2500686" y="44281"/>
                </a:lnTo>
                <a:lnTo>
                  <a:pt x="2431851" y="766881"/>
                </a:lnTo>
                <a:lnTo>
                  <a:pt x="2533605" y="1269561"/>
                </a:lnTo>
                <a:cubicBezTo>
                  <a:pt x="1557880" y="1784270"/>
                  <a:pt x="2075693" y="1665410"/>
                  <a:pt x="1065462" y="1766051"/>
                </a:cubicBezTo>
                <a:lnTo>
                  <a:pt x="0" y="1352401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35" t="27982" r="1703" b="2762"/>
          <a:stretch>
            <a:fillRect/>
          </a:stretch>
        </p:blipFill>
        <p:spPr bwMode="auto">
          <a:xfrm>
            <a:off x="4596366" y="4149080"/>
            <a:ext cx="4125359" cy="23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4574597"/>
            <a:ext cx="15456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Авто трекінг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2366" y="2355060"/>
            <a:ext cx="22012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</a:rPr>
              <a:t>Скупчення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Розпізнання обличчя людини в місцях</a:t>
            </a:r>
            <a:br>
              <a:rPr lang="uk-UA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скупчення людей</a:t>
            </a:r>
            <a:endParaRPr lang="uk-UA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476375" y="1052513"/>
            <a:ext cx="5242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 dirty="0" smtClean="0"/>
              <a:t>Виявлення людини</a:t>
            </a:r>
            <a:endParaRPr lang="uk-UA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 dirty="0"/>
              <a:t>Пошук людей за допомогою фотографії</a:t>
            </a:r>
          </a:p>
        </p:txBody>
      </p:sp>
      <p:pic>
        <p:nvPicPr>
          <p:cNvPr id="14341" name="Picture 6" descr="C:\Users\СТЕНД\Desktop\Презентации\product-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28"/>
          <a:stretch>
            <a:fillRect/>
          </a:stretch>
        </p:blipFill>
        <p:spPr bwMode="auto">
          <a:xfrm>
            <a:off x="635000" y="1735138"/>
            <a:ext cx="2641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4497388" y="1092200"/>
            <a:ext cx="1227138" cy="295433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3" name="Picture 8" descr="C:\Users\СТЕНД\Desktop\Новости\pictures\pictures\ZIP-2121SR3-PF36-e14900863076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084388"/>
            <a:ext cx="19415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Ð ÐµÐ·ÑÐ»ÑÑÐ°Ñ Ð¿Ð¾ÑÑÐºÑ Ð·Ð¾Ð±ÑÐ°Ð¶ÐµÐ½Ñ Ð·Ð° Ð·Ð°Ð¿Ð¸ÑÐ¾Ð¼ &quot;Ð²Ð¾ÐºÐ·Ð°Ð»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343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33500"/>
            <a:ext cx="29225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Картинки по запросу т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584" y="3356992"/>
            <a:ext cx="37449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329"/>
            </a:gs>
            <a:gs pos="64000">
              <a:srgbClr val="001329"/>
            </a:gs>
            <a:gs pos="100000">
              <a:srgbClr val="050E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49" y="-38742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Web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інтерфейс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52550" y="644525"/>
            <a:ext cx="427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BCDE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On-line карта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Перегляд on-line відео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Можливість реалізації відео стіни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altLang="ru-RU" sz="1800"/>
              <a:t>Простий інтерфейс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89058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3491</TotalTime>
  <Words>349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Розробка CaMaP</vt:lpstr>
      <vt:lpstr>Розпізнання номерів автомобілів на в'їздах и виїздах</vt:lpstr>
      <vt:lpstr>Розпізнання номерів автомобілів для віддалених місць </vt:lpstr>
      <vt:lpstr>Оглядові камери</vt:lpstr>
      <vt:lpstr>Оглядові камери</vt:lpstr>
      <vt:lpstr>Роботизовані камери</vt:lpstr>
      <vt:lpstr>Розпізнання обличчя людини в місцях скупчення людей</vt:lpstr>
      <vt:lpstr>Web інтерфейс</vt:lpstr>
      <vt:lpstr>Web інтерфейс</vt:lpstr>
      <vt:lpstr>Web інтерфейс</vt:lpstr>
      <vt:lpstr>Аналітичні звіти</vt:lpstr>
      <vt:lpstr>Мобільний додаток</vt:lpstr>
      <vt:lpstr>Спільна робота з базою Армор</vt:lpstr>
      <vt:lpstr>Обладнання</vt:lpstr>
      <vt:lpstr>Віддалений доступ до бази даних</vt:lpstr>
      <vt:lpstr>Ситуаційний центр</vt:lpstr>
      <vt:lpstr>Екстрена мовний зв'язок для систем відеоспостереження</vt:lpstr>
      <vt:lpstr>Використання екстреної мовного зв'язку</vt:lpstr>
      <vt:lpstr>Дякуємо за увагу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СТЕНД</dc:creator>
  <cp:lastModifiedBy>Va</cp:lastModifiedBy>
  <cp:revision>74</cp:revision>
  <dcterms:created xsi:type="dcterms:W3CDTF">2017-11-15T07:33:53Z</dcterms:created>
  <dcterms:modified xsi:type="dcterms:W3CDTF">2022-12-23T20:25:15Z</dcterms:modified>
</cp:coreProperties>
</file>